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67" r:id="rId7"/>
    <p:sldId id="266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ADACF5-05FC-1960-5E7E-1963C6C8D981}" v="59" dt="2019-10-15T17:29:37.661"/>
    <p1510:client id="{7D46CBCA-E392-42CB-3596-F23AC3EDFACC}" v="86" dt="2019-10-15T17:28:30.790"/>
    <p1510:client id="{AD5A68E8-DB70-0637-D1DF-925C37DB9CE5}" v="142" dt="2019-10-15T17:27:54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10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934932-0FF1-4BD9-9F9A-1175DB59465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EE8F9E9-A8FB-45D7-AD7F-0152D808A3C1}">
      <dgm:prSet/>
      <dgm:spPr/>
      <dgm:t>
        <a:bodyPr/>
        <a:lstStyle/>
        <a:p>
          <a:r>
            <a:rPr lang="en-US"/>
            <a:t>Standardized: National or regionally normed </a:t>
          </a:r>
          <a:r>
            <a:rPr lang="en-US">
              <a:latin typeface="Calibri Light" panose="020F0302020204030204"/>
            </a:rPr>
            <a:t>tests</a:t>
          </a:r>
          <a:endParaRPr lang="en-US"/>
        </a:p>
      </dgm:t>
    </dgm:pt>
    <dgm:pt modelId="{A86B922B-3A3C-49D9-8A51-6980F1A201BA}" type="parTrans" cxnId="{A308936E-0A78-4553-A2F7-53BECB6C2F33}">
      <dgm:prSet/>
      <dgm:spPr/>
      <dgm:t>
        <a:bodyPr/>
        <a:lstStyle/>
        <a:p>
          <a:endParaRPr lang="en-US"/>
        </a:p>
      </dgm:t>
    </dgm:pt>
    <dgm:pt modelId="{769B69FC-4150-4027-8D2F-7ED42F9A5119}" type="sibTrans" cxnId="{A308936E-0A78-4553-A2F7-53BECB6C2F33}">
      <dgm:prSet/>
      <dgm:spPr/>
      <dgm:t>
        <a:bodyPr/>
        <a:lstStyle/>
        <a:p>
          <a:endParaRPr lang="en-US"/>
        </a:p>
      </dgm:t>
    </dgm:pt>
    <dgm:pt modelId="{8537526D-981E-4EF5-80E3-EB483EE8CD27}">
      <dgm:prSet/>
      <dgm:spPr/>
      <dgm:t>
        <a:bodyPr/>
        <a:lstStyle/>
        <a:p>
          <a:r>
            <a:rPr lang="en-US"/>
            <a:t>Low cost, quickly administered, easy to interpret and track over time</a:t>
          </a:r>
        </a:p>
      </dgm:t>
    </dgm:pt>
    <dgm:pt modelId="{9D9DD2A2-06B2-4509-88DD-BF6028E8BDE4}" type="parTrans" cxnId="{3B37DC70-23D2-436E-B219-FD234D0D1FDD}">
      <dgm:prSet/>
      <dgm:spPr/>
      <dgm:t>
        <a:bodyPr/>
        <a:lstStyle/>
        <a:p>
          <a:endParaRPr lang="en-US"/>
        </a:p>
      </dgm:t>
    </dgm:pt>
    <dgm:pt modelId="{3C8C999F-A5EF-45DE-B5A8-21BDA509ECC1}" type="sibTrans" cxnId="{3B37DC70-23D2-436E-B219-FD234D0D1FDD}">
      <dgm:prSet/>
      <dgm:spPr/>
      <dgm:t>
        <a:bodyPr/>
        <a:lstStyle/>
        <a:p>
          <a:endParaRPr lang="en-US"/>
        </a:p>
      </dgm:t>
    </dgm:pt>
    <dgm:pt modelId="{D334429E-895C-4E99-8969-21847335AFF4}">
      <dgm:prSet/>
      <dgm:spPr/>
      <dgm:t>
        <a:bodyPr/>
        <a:lstStyle/>
        <a:p>
          <a:r>
            <a:rPr lang="en-US"/>
            <a:t>Will miss signature achievements of the department</a:t>
          </a:r>
        </a:p>
      </dgm:t>
    </dgm:pt>
    <dgm:pt modelId="{1802EB34-26E4-456C-B1F4-A9DD64AD1844}" type="parTrans" cxnId="{52E0935A-705C-4B5C-B0EE-F66EE74D8928}">
      <dgm:prSet/>
      <dgm:spPr/>
      <dgm:t>
        <a:bodyPr/>
        <a:lstStyle/>
        <a:p>
          <a:endParaRPr lang="en-US"/>
        </a:p>
      </dgm:t>
    </dgm:pt>
    <dgm:pt modelId="{A3942016-7425-4727-8D5F-928B852C2EF0}" type="sibTrans" cxnId="{52E0935A-705C-4B5C-B0EE-F66EE74D8928}">
      <dgm:prSet/>
      <dgm:spPr/>
      <dgm:t>
        <a:bodyPr/>
        <a:lstStyle/>
        <a:p>
          <a:endParaRPr lang="en-US"/>
        </a:p>
      </dgm:t>
    </dgm:pt>
    <dgm:pt modelId="{4D6F5770-5BB2-4861-8943-085FC27863E0}">
      <dgm:prSet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Locally Developed</a:t>
          </a:r>
          <a:r>
            <a:rPr lang="en-US"/>
            <a:t>: faculty and departments determine how to assess student performance</a:t>
          </a:r>
        </a:p>
      </dgm:t>
    </dgm:pt>
    <dgm:pt modelId="{6533043B-F35E-495F-A3EA-4147A910AB82}" type="parTrans" cxnId="{13F72329-87F9-4146-91B9-79FA77AD32F0}">
      <dgm:prSet/>
      <dgm:spPr/>
      <dgm:t>
        <a:bodyPr/>
        <a:lstStyle/>
        <a:p>
          <a:endParaRPr lang="en-US"/>
        </a:p>
      </dgm:t>
    </dgm:pt>
    <dgm:pt modelId="{31C61AA2-7C59-4F10-A681-C3E9FD27BAAA}" type="sibTrans" cxnId="{13F72329-87F9-4146-91B9-79FA77AD32F0}">
      <dgm:prSet/>
      <dgm:spPr/>
      <dgm:t>
        <a:bodyPr/>
        <a:lstStyle/>
        <a:p>
          <a:endParaRPr lang="en-US"/>
        </a:p>
      </dgm:t>
    </dgm:pt>
    <dgm:pt modelId="{5AA8BFD4-36AA-4773-9F69-6A5CD70FF50A}">
      <dgm:prSet/>
      <dgm:spPr/>
      <dgm:t>
        <a:bodyPr/>
        <a:lstStyle/>
        <a:p>
          <a:r>
            <a:rPr lang="en-US"/>
            <a:t>More faculty buy in, could potentially capture Calvin distinctives, seen as more credible in national accrediting bodies</a:t>
          </a:r>
        </a:p>
      </dgm:t>
    </dgm:pt>
    <dgm:pt modelId="{86AFCBA4-D407-4E88-AFA1-183A3DE64AAD}" type="parTrans" cxnId="{19AF55F2-5A4E-46E9-895C-1347E97E4E5D}">
      <dgm:prSet/>
      <dgm:spPr/>
      <dgm:t>
        <a:bodyPr/>
        <a:lstStyle/>
        <a:p>
          <a:endParaRPr lang="en-US"/>
        </a:p>
      </dgm:t>
    </dgm:pt>
    <dgm:pt modelId="{003F0718-03AD-4BFF-AA02-06B0BBA79C25}" type="sibTrans" cxnId="{19AF55F2-5A4E-46E9-895C-1347E97E4E5D}">
      <dgm:prSet/>
      <dgm:spPr/>
      <dgm:t>
        <a:bodyPr/>
        <a:lstStyle/>
        <a:p>
          <a:endParaRPr lang="en-US"/>
        </a:p>
      </dgm:t>
    </dgm:pt>
    <dgm:pt modelId="{31999C7D-860C-4F94-85FF-4582A55560E3}">
      <dgm:prSet/>
      <dgm:spPr/>
      <dgm:t>
        <a:bodyPr/>
        <a:lstStyle/>
        <a:p>
          <a:r>
            <a:rPr lang="en-US"/>
            <a:t>More expensive, and time consuming, may not be administered uniformly</a:t>
          </a:r>
        </a:p>
      </dgm:t>
    </dgm:pt>
    <dgm:pt modelId="{C5DF3EDC-95F2-4518-A031-478F3CE96A73}" type="parTrans" cxnId="{F6B2A053-7E30-4976-8A5B-20C67858D763}">
      <dgm:prSet/>
      <dgm:spPr/>
      <dgm:t>
        <a:bodyPr/>
        <a:lstStyle/>
        <a:p>
          <a:endParaRPr lang="en-US"/>
        </a:p>
      </dgm:t>
    </dgm:pt>
    <dgm:pt modelId="{903FE9E4-ED72-47F6-9740-6DF3F85AD04B}" type="sibTrans" cxnId="{F6B2A053-7E30-4976-8A5B-20C67858D763}">
      <dgm:prSet/>
      <dgm:spPr/>
      <dgm:t>
        <a:bodyPr/>
        <a:lstStyle/>
        <a:p>
          <a:endParaRPr lang="en-US"/>
        </a:p>
      </dgm:t>
    </dgm:pt>
    <dgm:pt modelId="{F4D7A485-E976-4B2F-AD73-630AA20C6006}" type="pres">
      <dgm:prSet presAssocID="{46934932-0FF1-4BD9-9F9A-1175DB59465C}" presName="linear" presStyleCnt="0">
        <dgm:presLayoutVars>
          <dgm:animLvl val="lvl"/>
          <dgm:resizeHandles val="exact"/>
        </dgm:presLayoutVars>
      </dgm:prSet>
      <dgm:spPr/>
    </dgm:pt>
    <dgm:pt modelId="{419B352C-0B70-4809-90F3-F67EE9379770}" type="pres">
      <dgm:prSet presAssocID="{9EE8F9E9-A8FB-45D7-AD7F-0152D808A3C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C2A138B-9F1D-431F-A838-16D63768F9B3}" type="pres">
      <dgm:prSet presAssocID="{9EE8F9E9-A8FB-45D7-AD7F-0152D808A3C1}" presName="childText" presStyleLbl="revTx" presStyleIdx="0" presStyleCnt="2">
        <dgm:presLayoutVars>
          <dgm:bulletEnabled val="1"/>
        </dgm:presLayoutVars>
      </dgm:prSet>
      <dgm:spPr/>
    </dgm:pt>
    <dgm:pt modelId="{CA3A8915-12BA-462C-83EB-E2531348036A}" type="pres">
      <dgm:prSet presAssocID="{4D6F5770-5BB2-4861-8943-085FC27863E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6344C8A-B404-456A-92B0-6AF8106A6F55}" type="pres">
      <dgm:prSet presAssocID="{4D6F5770-5BB2-4861-8943-085FC27863E0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56D2814-03BC-47D9-8A20-8997287777D8}" type="presOf" srcId="{D334429E-895C-4E99-8969-21847335AFF4}" destId="{4C2A138B-9F1D-431F-A838-16D63768F9B3}" srcOrd="0" destOrd="1" presId="urn:microsoft.com/office/officeart/2005/8/layout/vList2"/>
    <dgm:cxn modelId="{A6D88E1B-74DB-4EEC-91FE-183DE7B6A7E8}" type="presOf" srcId="{4D6F5770-5BB2-4861-8943-085FC27863E0}" destId="{CA3A8915-12BA-462C-83EB-E2531348036A}" srcOrd="0" destOrd="0" presId="urn:microsoft.com/office/officeart/2005/8/layout/vList2"/>
    <dgm:cxn modelId="{13F72329-87F9-4146-91B9-79FA77AD32F0}" srcId="{46934932-0FF1-4BD9-9F9A-1175DB59465C}" destId="{4D6F5770-5BB2-4861-8943-085FC27863E0}" srcOrd="1" destOrd="0" parTransId="{6533043B-F35E-495F-A3EA-4147A910AB82}" sibTransId="{31C61AA2-7C59-4F10-A681-C3E9FD27BAAA}"/>
    <dgm:cxn modelId="{5E7EF830-88B5-496B-9883-B8E4EE8B155C}" type="presOf" srcId="{46934932-0FF1-4BD9-9F9A-1175DB59465C}" destId="{F4D7A485-E976-4B2F-AD73-630AA20C6006}" srcOrd="0" destOrd="0" presId="urn:microsoft.com/office/officeart/2005/8/layout/vList2"/>
    <dgm:cxn modelId="{A308936E-0A78-4553-A2F7-53BECB6C2F33}" srcId="{46934932-0FF1-4BD9-9F9A-1175DB59465C}" destId="{9EE8F9E9-A8FB-45D7-AD7F-0152D808A3C1}" srcOrd="0" destOrd="0" parTransId="{A86B922B-3A3C-49D9-8A51-6980F1A201BA}" sibTransId="{769B69FC-4150-4027-8D2F-7ED42F9A5119}"/>
    <dgm:cxn modelId="{3B37DC70-23D2-436E-B219-FD234D0D1FDD}" srcId="{9EE8F9E9-A8FB-45D7-AD7F-0152D808A3C1}" destId="{8537526D-981E-4EF5-80E3-EB483EE8CD27}" srcOrd="0" destOrd="0" parTransId="{9D9DD2A2-06B2-4509-88DD-BF6028E8BDE4}" sibTransId="{3C8C999F-A5EF-45DE-B5A8-21BDA509ECC1}"/>
    <dgm:cxn modelId="{F6B2A053-7E30-4976-8A5B-20C67858D763}" srcId="{4D6F5770-5BB2-4861-8943-085FC27863E0}" destId="{31999C7D-860C-4F94-85FF-4582A55560E3}" srcOrd="1" destOrd="0" parTransId="{C5DF3EDC-95F2-4518-A031-478F3CE96A73}" sibTransId="{903FE9E4-ED72-47F6-9740-6DF3F85AD04B}"/>
    <dgm:cxn modelId="{52E0935A-705C-4B5C-B0EE-F66EE74D8928}" srcId="{9EE8F9E9-A8FB-45D7-AD7F-0152D808A3C1}" destId="{D334429E-895C-4E99-8969-21847335AFF4}" srcOrd="1" destOrd="0" parTransId="{1802EB34-26E4-456C-B1F4-A9DD64AD1844}" sibTransId="{A3942016-7425-4727-8D5F-928B852C2EF0}"/>
    <dgm:cxn modelId="{6C877F7B-AE8E-494E-9A3C-8AF8939F187E}" type="presOf" srcId="{5AA8BFD4-36AA-4773-9F69-6A5CD70FF50A}" destId="{B6344C8A-B404-456A-92B0-6AF8106A6F55}" srcOrd="0" destOrd="0" presId="urn:microsoft.com/office/officeart/2005/8/layout/vList2"/>
    <dgm:cxn modelId="{DF35488D-872B-4C13-B32E-E4D587B24EAB}" type="presOf" srcId="{31999C7D-860C-4F94-85FF-4582A55560E3}" destId="{B6344C8A-B404-456A-92B0-6AF8106A6F55}" srcOrd="0" destOrd="1" presId="urn:microsoft.com/office/officeart/2005/8/layout/vList2"/>
    <dgm:cxn modelId="{28E6C5B9-8059-4B3A-B82B-1E3E3A3C0441}" type="presOf" srcId="{8537526D-981E-4EF5-80E3-EB483EE8CD27}" destId="{4C2A138B-9F1D-431F-A838-16D63768F9B3}" srcOrd="0" destOrd="0" presId="urn:microsoft.com/office/officeart/2005/8/layout/vList2"/>
    <dgm:cxn modelId="{20DAE1E8-C76A-4534-98F7-D1D28696B0FF}" type="presOf" srcId="{9EE8F9E9-A8FB-45D7-AD7F-0152D808A3C1}" destId="{419B352C-0B70-4809-90F3-F67EE9379770}" srcOrd="0" destOrd="0" presId="urn:microsoft.com/office/officeart/2005/8/layout/vList2"/>
    <dgm:cxn modelId="{19AF55F2-5A4E-46E9-895C-1347E97E4E5D}" srcId="{4D6F5770-5BB2-4861-8943-085FC27863E0}" destId="{5AA8BFD4-36AA-4773-9F69-6A5CD70FF50A}" srcOrd="0" destOrd="0" parTransId="{86AFCBA4-D407-4E88-AFA1-183A3DE64AAD}" sibTransId="{003F0718-03AD-4BFF-AA02-06B0BBA79C25}"/>
    <dgm:cxn modelId="{B7689295-E0E3-464D-9E1B-ADD6E30C2B96}" type="presParOf" srcId="{F4D7A485-E976-4B2F-AD73-630AA20C6006}" destId="{419B352C-0B70-4809-90F3-F67EE9379770}" srcOrd="0" destOrd="0" presId="urn:microsoft.com/office/officeart/2005/8/layout/vList2"/>
    <dgm:cxn modelId="{4DCEF738-C4DA-4BE2-AB25-C34DD839DE0B}" type="presParOf" srcId="{F4D7A485-E976-4B2F-AD73-630AA20C6006}" destId="{4C2A138B-9F1D-431F-A838-16D63768F9B3}" srcOrd="1" destOrd="0" presId="urn:microsoft.com/office/officeart/2005/8/layout/vList2"/>
    <dgm:cxn modelId="{79CDCBAA-B636-48C5-B5A4-BA9DE6C968DA}" type="presParOf" srcId="{F4D7A485-E976-4B2F-AD73-630AA20C6006}" destId="{CA3A8915-12BA-462C-83EB-E2531348036A}" srcOrd="2" destOrd="0" presId="urn:microsoft.com/office/officeart/2005/8/layout/vList2"/>
    <dgm:cxn modelId="{37217692-BC1C-4626-A0C3-79D29C16E73B}" type="presParOf" srcId="{F4D7A485-E976-4B2F-AD73-630AA20C6006}" destId="{B6344C8A-B404-456A-92B0-6AF8106A6F5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BE3FCD-1ECC-43DC-98BB-29F9A616935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1A4489F-3F40-44A8-9A44-919BE28A0E15}">
      <dgm:prSet phldrT="[Text]" custT="1"/>
      <dgm:spPr/>
      <dgm:t>
        <a:bodyPr/>
        <a:lstStyle/>
        <a:p>
          <a:r>
            <a:rPr lang="en-US" sz="3200"/>
            <a:t>D</a:t>
          </a:r>
          <a:r>
            <a:rPr lang="en-US" sz="3200" b="0"/>
            <a:t>ata </a:t>
          </a:r>
          <a:r>
            <a:rPr lang="en-US" sz="3200" b="0">
              <a:latin typeface="Calibri Light" panose="020F0302020204030204"/>
            </a:rPr>
            <a:t>tells</a:t>
          </a:r>
          <a:r>
            <a:rPr lang="en-US" sz="3200" b="0"/>
            <a:t> yo</a:t>
          </a:r>
          <a:r>
            <a:rPr lang="en-US" sz="3200"/>
            <a:t>u WHAT</a:t>
          </a:r>
        </a:p>
      </dgm:t>
    </dgm:pt>
    <dgm:pt modelId="{C1A5A4A1-6CA4-4158-A329-02B94234226B}" type="parTrans" cxnId="{7A661D38-00EE-4A61-9312-59A277B10592}">
      <dgm:prSet/>
      <dgm:spPr/>
      <dgm:t>
        <a:bodyPr/>
        <a:lstStyle/>
        <a:p>
          <a:endParaRPr lang="en-US"/>
        </a:p>
      </dgm:t>
    </dgm:pt>
    <dgm:pt modelId="{7E87A451-B1B7-4DC2-BAB4-DC4A60F58389}" type="sibTrans" cxnId="{7A661D38-00EE-4A61-9312-59A277B10592}">
      <dgm:prSet/>
      <dgm:spPr/>
      <dgm:t>
        <a:bodyPr/>
        <a:lstStyle/>
        <a:p>
          <a:endParaRPr lang="en-US"/>
        </a:p>
      </dgm:t>
    </dgm:pt>
    <dgm:pt modelId="{F6993C67-F23A-4477-B923-F8031C62B0DE}">
      <dgm:prSet phldrT="[Text]" custT="1"/>
      <dgm:spPr/>
      <dgm:t>
        <a:bodyPr/>
        <a:lstStyle/>
        <a:p>
          <a:r>
            <a:rPr lang="en-US" sz="3200"/>
            <a:t>Wisdom tells you WHY</a:t>
          </a:r>
        </a:p>
      </dgm:t>
    </dgm:pt>
    <dgm:pt modelId="{7F6E02DA-445F-4409-9134-78930BB26C49}" type="parTrans" cxnId="{A3792767-3504-4D4B-A4B5-46FF2C22110E}">
      <dgm:prSet/>
      <dgm:spPr/>
      <dgm:t>
        <a:bodyPr/>
        <a:lstStyle/>
        <a:p>
          <a:endParaRPr lang="en-US"/>
        </a:p>
      </dgm:t>
    </dgm:pt>
    <dgm:pt modelId="{B6280737-CF8E-45C1-BB65-F24F8643369B}" type="sibTrans" cxnId="{A3792767-3504-4D4B-A4B5-46FF2C22110E}">
      <dgm:prSet/>
      <dgm:spPr/>
      <dgm:t>
        <a:bodyPr/>
        <a:lstStyle/>
        <a:p>
          <a:endParaRPr lang="en-US"/>
        </a:p>
      </dgm:t>
    </dgm:pt>
    <dgm:pt modelId="{9B2A3477-6BD4-4251-8354-D5F55FEB6428}">
      <dgm:prSet phldrT="[Text]"/>
      <dgm:spPr/>
      <dgm:t>
        <a:bodyPr/>
        <a:lstStyle/>
        <a:p>
          <a:r>
            <a:rPr lang="en-US"/>
            <a:t>Why did students not perform as  well as we expected?</a:t>
          </a:r>
        </a:p>
      </dgm:t>
    </dgm:pt>
    <dgm:pt modelId="{518F92F3-3910-48DF-80DD-65F55F4DF133}" type="parTrans" cxnId="{5C02D729-2787-43C8-9D58-24F33A09AA1E}">
      <dgm:prSet/>
      <dgm:spPr/>
      <dgm:t>
        <a:bodyPr/>
        <a:lstStyle/>
        <a:p>
          <a:endParaRPr lang="en-US"/>
        </a:p>
      </dgm:t>
    </dgm:pt>
    <dgm:pt modelId="{04A6DFAD-F085-46C3-BEA7-268436F9C6C2}" type="sibTrans" cxnId="{5C02D729-2787-43C8-9D58-24F33A09AA1E}">
      <dgm:prSet/>
      <dgm:spPr/>
      <dgm:t>
        <a:bodyPr/>
        <a:lstStyle/>
        <a:p>
          <a:endParaRPr lang="en-US"/>
        </a:p>
      </dgm:t>
    </dgm:pt>
    <dgm:pt modelId="{0926346A-E552-4F1C-8CD6-78D87176D16E}">
      <dgm:prSet phldrT="[Text]"/>
      <dgm:spPr/>
      <dgm:t>
        <a:bodyPr/>
        <a:lstStyle/>
        <a:p>
          <a:r>
            <a:rPr lang="en-US"/>
            <a:t>Why did this cohort of students do better than in years past?</a:t>
          </a:r>
        </a:p>
      </dgm:t>
    </dgm:pt>
    <dgm:pt modelId="{4326C255-2CBC-4F9F-81EF-2AF818D9A06B}" type="parTrans" cxnId="{17C8C3FB-F592-4215-8468-9C1468EE1333}">
      <dgm:prSet/>
      <dgm:spPr/>
      <dgm:t>
        <a:bodyPr/>
        <a:lstStyle/>
        <a:p>
          <a:endParaRPr lang="en-US"/>
        </a:p>
      </dgm:t>
    </dgm:pt>
    <dgm:pt modelId="{6D4B53F0-ED4F-49F1-BD8E-7B10D3C2E615}" type="sibTrans" cxnId="{17C8C3FB-F592-4215-8468-9C1468EE1333}">
      <dgm:prSet/>
      <dgm:spPr/>
      <dgm:t>
        <a:bodyPr/>
        <a:lstStyle/>
        <a:p>
          <a:endParaRPr lang="en-US"/>
        </a:p>
      </dgm:t>
    </dgm:pt>
    <dgm:pt modelId="{0A1718B4-0D27-4D8E-8FC9-C0E4C7FF1564}">
      <dgm:prSet phldrT="[Text]"/>
      <dgm:spPr/>
      <dgm:t>
        <a:bodyPr/>
        <a:lstStyle/>
        <a:p>
          <a:r>
            <a:rPr lang="en-US"/>
            <a:t>Why do so many students not meet the threshold?</a:t>
          </a:r>
        </a:p>
      </dgm:t>
    </dgm:pt>
    <dgm:pt modelId="{E54843CF-ECF8-487E-930B-939AAC182E87}" type="parTrans" cxnId="{08E91201-2EC9-4AC8-B175-E503CFECBDE7}">
      <dgm:prSet/>
      <dgm:spPr/>
      <dgm:t>
        <a:bodyPr/>
        <a:lstStyle/>
        <a:p>
          <a:endParaRPr lang="en-US"/>
        </a:p>
      </dgm:t>
    </dgm:pt>
    <dgm:pt modelId="{44234E28-E8C5-4937-A627-5A566D807C7B}" type="sibTrans" cxnId="{08E91201-2EC9-4AC8-B175-E503CFECBDE7}">
      <dgm:prSet/>
      <dgm:spPr/>
      <dgm:t>
        <a:bodyPr/>
        <a:lstStyle/>
        <a:p>
          <a:endParaRPr lang="en-US"/>
        </a:p>
      </dgm:t>
    </dgm:pt>
    <dgm:pt modelId="{1680FEBC-AD2C-48AF-9C3D-399BFD20D25B}">
      <dgm:prSet phldrT="[Text]"/>
      <dgm:spPr/>
      <dgm:t>
        <a:bodyPr/>
        <a:lstStyle/>
        <a:p>
          <a:r>
            <a:rPr lang="en-US"/>
            <a:t>Why is this subset of students less successful?</a:t>
          </a:r>
        </a:p>
      </dgm:t>
    </dgm:pt>
    <dgm:pt modelId="{65DA940A-74E0-4E27-AB88-59432AD53923}" type="parTrans" cxnId="{3B8E917E-EC04-4BDD-B7B9-7F5ABC8F62FA}">
      <dgm:prSet/>
      <dgm:spPr/>
      <dgm:t>
        <a:bodyPr/>
        <a:lstStyle/>
        <a:p>
          <a:endParaRPr lang="en-US"/>
        </a:p>
      </dgm:t>
    </dgm:pt>
    <dgm:pt modelId="{9DED36E7-6BEC-4B02-9FB6-402552AC6E60}" type="sibTrans" cxnId="{3B8E917E-EC04-4BDD-B7B9-7F5ABC8F62FA}">
      <dgm:prSet/>
      <dgm:spPr/>
      <dgm:t>
        <a:bodyPr/>
        <a:lstStyle/>
        <a:p>
          <a:endParaRPr lang="en-US"/>
        </a:p>
      </dgm:t>
    </dgm:pt>
    <dgm:pt modelId="{75296D97-6A1C-4807-B57F-718C11870AF4}">
      <dgm:prSet/>
      <dgm:spPr/>
      <dgm:t>
        <a:bodyPr/>
        <a:lstStyle/>
        <a:p>
          <a:r>
            <a:rPr lang="en-US"/>
            <a:t>Why are students not choosing to sequence their courses effectively?</a:t>
          </a:r>
        </a:p>
      </dgm:t>
    </dgm:pt>
    <dgm:pt modelId="{4D7B5766-4B57-485C-85A2-35DB0F0FEAA0}" type="parTrans" cxnId="{8497D796-2F96-4D6A-A612-84ED3787BBA3}">
      <dgm:prSet/>
      <dgm:spPr/>
      <dgm:t>
        <a:bodyPr/>
        <a:lstStyle/>
        <a:p>
          <a:endParaRPr lang="en-US"/>
        </a:p>
      </dgm:t>
    </dgm:pt>
    <dgm:pt modelId="{C29CE853-60CC-4B3C-867D-EC08478AF9D0}" type="sibTrans" cxnId="{8497D796-2F96-4D6A-A612-84ED3787BBA3}">
      <dgm:prSet/>
      <dgm:spPr/>
      <dgm:t>
        <a:bodyPr/>
        <a:lstStyle/>
        <a:p>
          <a:endParaRPr lang="en-US"/>
        </a:p>
      </dgm:t>
    </dgm:pt>
    <dgm:pt modelId="{76AA7E85-B135-4D4A-8414-843FCAE574D1}" type="pres">
      <dgm:prSet presAssocID="{58BE3FCD-1ECC-43DC-98BB-29F9A616935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29E62FA-AE74-42DA-B240-B1DE4AC90F84}" type="pres">
      <dgm:prSet presAssocID="{A1A4489F-3F40-44A8-9A44-919BE28A0E15}" presName="hierRoot1" presStyleCnt="0"/>
      <dgm:spPr/>
    </dgm:pt>
    <dgm:pt modelId="{81265037-5615-4D59-AAC8-C8CCF0916AE9}" type="pres">
      <dgm:prSet presAssocID="{A1A4489F-3F40-44A8-9A44-919BE28A0E15}" presName="composite" presStyleCnt="0"/>
      <dgm:spPr/>
    </dgm:pt>
    <dgm:pt modelId="{FD095536-19AB-4F53-9F8A-A5FC380FA926}" type="pres">
      <dgm:prSet presAssocID="{A1A4489F-3F40-44A8-9A44-919BE28A0E15}" presName="background" presStyleLbl="node0" presStyleIdx="0" presStyleCnt="1"/>
      <dgm:spPr>
        <a:solidFill>
          <a:schemeClr val="accent2">
            <a:lumMod val="75000"/>
          </a:schemeClr>
        </a:solidFill>
      </dgm:spPr>
    </dgm:pt>
    <dgm:pt modelId="{36A2845A-A4E2-4108-9CBA-8F9D346C2D58}" type="pres">
      <dgm:prSet presAssocID="{A1A4489F-3F40-44A8-9A44-919BE28A0E15}" presName="text" presStyleLbl="fgAcc0" presStyleIdx="0" presStyleCnt="1" custScaleX="169142" custScaleY="143018" custLinFactNeighborX="1079" custLinFactNeighborY="-8511">
        <dgm:presLayoutVars>
          <dgm:chPref val="3"/>
        </dgm:presLayoutVars>
      </dgm:prSet>
      <dgm:spPr/>
    </dgm:pt>
    <dgm:pt modelId="{144D1F71-CC93-46C9-8B8B-0E13F697AA7E}" type="pres">
      <dgm:prSet presAssocID="{A1A4489F-3F40-44A8-9A44-919BE28A0E15}" presName="hierChild2" presStyleCnt="0"/>
      <dgm:spPr/>
    </dgm:pt>
    <dgm:pt modelId="{B8594877-439B-48C0-95E0-E3DC8D0F7C26}" type="pres">
      <dgm:prSet presAssocID="{7F6E02DA-445F-4409-9134-78930BB26C49}" presName="Name10" presStyleLbl="parChTrans1D2" presStyleIdx="0" presStyleCnt="1"/>
      <dgm:spPr/>
    </dgm:pt>
    <dgm:pt modelId="{39FB9493-0B0E-45C1-8D7D-8A1A05F47ED8}" type="pres">
      <dgm:prSet presAssocID="{F6993C67-F23A-4477-B923-F8031C62B0DE}" presName="hierRoot2" presStyleCnt="0"/>
      <dgm:spPr/>
    </dgm:pt>
    <dgm:pt modelId="{7403B30A-7E29-4DE8-BF8F-EAFF93300049}" type="pres">
      <dgm:prSet presAssocID="{F6993C67-F23A-4477-B923-F8031C62B0DE}" presName="composite2" presStyleCnt="0"/>
      <dgm:spPr/>
    </dgm:pt>
    <dgm:pt modelId="{63F9DBC0-CBA5-4815-888B-BE818E84EEC8}" type="pres">
      <dgm:prSet presAssocID="{F6993C67-F23A-4477-B923-F8031C62B0DE}" presName="background2" presStyleLbl="node2" presStyleIdx="0" presStyleCnt="1"/>
      <dgm:spPr>
        <a:solidFill>
          <a:schemeClr val="accent4">
            <a:lumMod val="60000"/>
            <a:lumOff val="40000"/>
          </a:schemeClr>
        </a:solidFill>
      </dgm:spPr>
    </dgm:pt>
    <dgm:pt modelId="{E43F478B-840E-4FB8-9B6C-903524337C6A}" type="pres">
      <dgm:prSet presAssocID="{F6993C67-F23A-4477-B923-F8031C62B0DE}" presName="text2" presStyleLbl="fgAcc2" presStyleIdx="0" presStyleCnt="1" custScaleX="210112" custScaleY="128469">
        <dgm:presLayoutVars>
          <dgm:chPref val="3"/>
        </dgm:presLayoutVars>
      </dgm:prSet>
      <dgm:spPr/>
    </dgm:pt>
    <dgm:pt modelId="{7B16F318-9072-4B25-8663-2F522641E200}" type="pres">
      <dgm:prSet presAssocID="{F6993C67-F23A-4477-B923-F8031C62B0DE}" presName="hierChild3" presStyleCnt="0"/>
      <dgm:spPr/>
    </dgm:pt>
    <dgm:pt modelId="{3ECF806F-78BE-45E4-B9AA-9AA911813258}" type="pres">
      <dgm:prSet presAssocID="{518F92F3-3910-48DF-80DD-65F55F4DF133}" presName="Name17" presStyleLbl="parChTrans1D3" presStyleIdx="0" presStyleCnt="5"/>
      <dgm:spPr/>
    </dgm:pt>
    <dgm:pt modelId="{FD577D6C-E8B5-4CD2-A407-4750E8F1683E}" type="pres">
      <dgm:prSet presAssocID="{9B2A3477-6BD4-4251-8354-D5F55FEB6428}" presName="hierRoot3" presStyleCnt="0"/>
      <dgm:spPr/>
    </dgm:pt>
    <dgm:pt modelId="{4DE5EB14-C956-4FE4-8EF9-D6CDE80F829C}" type="pres">
      <dgm:prSet presAssocID="{9B2A3477-6BD4-4251-8354-D5F55FEB6428}" presName="composite3" presStyleCnt="0"/>
      <dgm:spPr/>
    </dgm:pt>
    <dgm:pt modelId="{DBE5B86E-FD55-470E-88FA-A4B111BAC29C}" type="pres">
      <dgm:prSet presAssocID="{9B2A3477-6BD4-4251-8354-D5F55FEB6428}" presName="background3" presStyleLbl="node3" presStyleIdx="0" presStyleCnt="5"/>
      <dgm:spPr/>
    </dgm:pt>
    <dgm:pt modelId="{5E010D33-DC92-4EEA-99D5-A3883E4E2D45}" type="pres">
      <dgm:prSet presAssocID="{9B2A3477-6BD4-4251-8354-D5F55FEB6428}" presName="text3" presStyleLbl="fgAcc3" presStyleIdx="0" presStyleCnt="5">
        <dgm:presLayoutVars>
          <dgm:chPref val="3"/>
        </dgm:presLayoutVars>
      </dgm:prSet>
      <dgm:spPr/>
    </dgm:pt>
    <dgm:pt modelId="{1856AC85-2608-42E0-A6A0-95E18C44F005}" type="pres">
      <dgm:prSet presAssocID="{9B2A3477-6BD4-4251-8354-D5F55FEB6428}" presName="hierChild4" presStyleCnt="0"/>
      <dgm:spPr/>
    </dgm:pt>
    <dgm:pt modelId="{257F830D-AC84-440F-BC0B-E85D42EBB7E0}" type="pres">
      <dgm:prSet presAssocID="{4326C255-2CBC-4F9F-81EF-2AF818D9A06B}" presName="Name17" presStyleLbl="parChTrans1D3" presStyleIdx="1" presStyleCnt="5"/>
      <dgm:spPr/>
    </dgm:pt>
    <dgm:pt modelId="{FEC20E52-FD62-4A8F-995D-2AF81B8412A6}" type="pres">
      <dgm:prSet presAssocID="{0926346A-E552-4F1C-8CD6-78D87176D16E}" presName="hierRoot3" presStyleCnt="0"/>
      <dgm:spPr/>
    </dgm:pt>
    <dgm:pt modelId="{76C24AFA-0997-44A9-BCB3-5023F726F659}" type="pres">
      <dgm:prSet presAssocID="{0926346A-E552-4F1C-8CD6-78D87176D16E}" presName="composite3" presStyleCnt="0"/>
      <dgm:spPr/>
    </dgm:pt>
    <dgm:pt modelId="{155E6F7A-2B59-4F37-86EE-19196983CC6D}" type="pres">
      <dgm:prSet presAssocID="{0926346A-E552-4F1C-8CD6-78D87176D16E}" presName="background3" presStyleLbl="node3" presStyleIdx="1" presStyleCnt="5"/>
      <dgm:spPr/>
    </dgm:pt>
    <dgm:pt modelId="{1E24AC1E-349B-4CDC-BCC3-BAF82C9D06D7}" type="pres">
      <dgm:prSet presAssocID="{0926346A-E552-4F1C-8CD6-78D87176D16E}" presName="text3" presStyleLbl="fgAcc3" presStyleIdx="1" presStyleCnt="5">
        <dgm:presLayoutVars>
          <dgm:chPref val="3"/>
        </dgm:presLayoutVars>
      </dgm:prSet>
      <dgm:spPr/>
    </dgm:pt>
    <dgm:pt modelId="{C0F1C012-D1E8-411A-BFE9-9F47C9FF93E3}" type="pres">
      <dgm:prSet presAssocID="{0926346A-E552-4F1C-8CD6-78D87176D16E}" presName="hierChild4" presStyleCnt="0"/>
      <dgm:spPr/>
    </dgm:pt>
    <dgm:pt modelId="{C0C501A7-6A19-465F-BBDE-0DE8BA0EDA01}" type="pres">
      <dgm:prSet presAssocID="{E54843CF-ECF8-487E-930B-939AAC182E87}" presName="Name17" presStyleLbl="parChTrans1D3" presStyleIdx="2" presStyleCnt="5"/>
      <dgm:spPr/>
    </dgm:pt>
    <dgm:pt modelId="{3D0344B5-00C9-470E-98A5-C03ADCD0CCC6}" type="pres">
      <dgm:prSet presAssocID="{0A1718B4-0D27-4D8E-8FC9-C0E4C7FF1564}" presName="hierRoot3" presStyleCnt="0"/>
      <dgm:spPr/>
    </dgm:pt>
    <dgm:pt modelId="{090C7465-3BA2-4526-BF4A-3557B2D5DE84}" type="pres">
      <dgm:prSet presAssocID="{0A1718B4-0D27-4D8E-8FC9-C0E4C7FF1564}" presName="composite3" presStyleCnt="0"/>
      <dgm:spPr/>
    </dgm:pt>
    <dgm:pt modelId="{72CB3EDE-B002-47B6-83BC-5239AE8F1DA6}" type="pres">
      <dgm:prSet presAssocID="{0A1718B4-0D27-4D8E-8FC9-C0E4C7FF1564}" presName="background3" presStyleLbl="node3" presStyleIdx="2" presStyleCnt="5"/>
      <dgm:spPr/>
    </dgm:pt>
    <dgm:pt modelId="{7426C5DD-4B66-48B8-90D9-237EF6065EDE}" type="pres">
      <dgm:prSet presAssocID="{0A1718B4-0D27-4D8E-8FC9-C0E4C7FF1564}" presName="text3" presStyleLbl="fgAcc3" presStyleIdx="2" presStyleCnt="5">
        <dgm:presLayoutVars>
          <dgm:chPref val="3"/>
        </dgm:presLayoutVars>
      </dgm:prSet>
      <dgm:spPr/>
    </dgm:pt>
    <dgm:pt modelId="{243B9665-EE67-482B-AE23-360E20408321}" type="pres">
      <dgm:prSet presAssocID="{0A1718B4-0D27-4D8E-8FC9-C0E4C7FF1564}" presName="hierChild4" presStyleCnt="0"/>
      <dgm:spPr/>
    </dgm:pt>
    <dgm:pt modelId="{13610C24-92C1-4163-8521-48E393B4AC12}" type="pres">
      <dgm:prSet presAssocID="{65DA940A-74E0-4E27-AB88-59432AD53923}" presName="Name17" presStyleLbl="parChTrans1D3" presStyleIdx="3" presStyleCnt="5"/>
      <dgm:spPr/>
    </dgm:pt>
    <dgm:pt modelId="{F70117CC-CB0C-4E9C-BA82-2B497F993EEE}" type="pres">
      <dgm:prSet presAssocID="{1680FEBC-AD2C-48AF-9C3D-399BFD20D25B}" presName="hierRoot3" presStyleCnt="0"/>
      <dgm:spPr/>
    </dgm:pt>
    <dgm:pt modelId="{3EFB18C6-2A9B-4491-84CC-6AA7ECEAB70B}" type="pres">
      <dgm:prSet presAssocID="{1680FEBC-AD2C-48AF-9C3D-399BFD20D25B}" presName="composite3" presStyleCnt="0"/>
      <dgm:spPr/>
    </dgm:pt>
    <dgm:pt modelId="{11A76B51-6459-45DF-A2F3-4B29ACE99AFD}" type="pres">
      <dgm:prSet presAssocID="{1680FEBC-AD2C-48AF-9C3D-399BFD20D25B}" presName="background3" presStyleLbl="node3" presStyleIdx="3" presStyleCnt="5"/>
      <dgm:spPr/>
    </dgm:pt>
    <dgm:pt modelId="{1BD018AA-966F-430B-88C8-7CBD71D40D2A}" type="pres">
      <dgm:prSet presAssocID="{1680FEBC-AD2C-48AF-9C3D-399BFD20D25B}" presName="text3" presStyleLbl="fgAcc3" presStyleIdx="3" presStyleCnt="5">
        <dgm:presLayoutVars>
          <dgm:chPref val="3"/>
        </dgm:presLayoutVars>
      </dgm:prSet>
      <dgm:spPr/>
    </dgm:pt>
    <dgm:pt modelId="{7215578B-A216-4FDE-A2B5-B79AA6D013A4}" type="pres">
      <dgm:prSet presAssocID="{1680FEBC-AD2C-48AF-9C3D-399BFD20D25B}" presName="hierChild4" presStyleCnt="0"/>
      <dgm:spPr/>
    </dgm:pt>
    <dgm:pt modelId="{99FB9507-E097-4E87-9662-2B765DBF9506}" type="pres">
      <dgm:prSet presAssocID="{4D7B5766-4B57-485C-85A2-35DB0F0FEAA0}" presName="Name17" presStyleLbl="parChTrans1D3" presStyleIdx="4" presStyleCnt="5"/>
      <dgm:spPr/>
    </dgm:pt>
    <dgm:pt modelId="{1A19E609-4DF8-4912-8A63-2722900FF347}" type="pres">
      <dgm:prSet presAssocID="{75296D97-6A1C-4807-B57F-718C11870AF4}" presName="hierRoot3" presStyleCnt="0"/>
      <dgm:spPr/>
    </dgm:pt>
    <dgm:pt modelId="{29F4F76E-A60F-4B19-93C0-C704E11B0281}" type="pres">
      <dgm:prSet presAssocID="{75296D97-6A1C-4807-B57F-718C11870AF4}" presName="composite3" presStyleCnt="0"/>
      <dgm:spPr/>
    </dgm:pt>
    <dgm:pt modelId="{E3183E59-C340-497E-B23C-300F0645666C}" type="pres">
      <dgm:prSet presAssocID="{75296D97-6A1C-4807-B57F-718C11870AF4}" presName="background3" presStyleLbl="node3" presStyleIdx="4" presStyleCnt="5"/>
      <dgm:spPr/>
    </dgm:pt>
    <dgm:pt modelId="{A3A335D6-38F3-4941-9C46-143CA7436BED}" type="pres">
      <dgm:prSet presAssocID="{75296D97-6A1C-4807-B57F-718C11870AF4}" presName="text3" presStyleLbl="fgAcc3" presStyleIdx="4" presStyleCnt="5">
        <dgm:presLayoutVars>
          <dgm:chPref val="3"/>
        </dgm:presLayoutVars>
      </dgm:prSet>
      <dgm:spPr/>
    </dgm:pt>
    <dgm:pt modelId="{CA263527-A0C5-4575-8E26-E6E9B6F70B8A}" type="pres">
      <dgm:prSet presAssocID="{75296D97-6A1C-4807-B57F-718C11870AF4}" presName="hierChild4" presStyleCnt="0"/>
      <dgm:spPr/>
    </dgm:pt>
  </dgm:ptLst>
  <dgm:cxnLst>
    <dgm:cxn modelId="{08E91201-2EC9-4AC8-B175-E503CFECBDE7}" srcId="{F6993C67-F23A-4477-B923-F8031C62B0DE}" destId="{0A1718B4-0D27-4D8E-8FC9-C0E4C7FF1564}" srcOrd="2" destOrd="0" parTransId="{E54843CF-ECF8-487E-930B-939AAC182E87}" sibTransId="{44234E28-E8C5-4937-A627-5A566D807C7B}"/>
    <dgm:cxn modelId="{C4D6341C-8986-4C33-9FFC-49AE0969FB3F}" type="presOf" srcId="{0A1718B4-0D27-4D8E-8FC9-C0E4C7FF1564}" destId="{7426C5DD-4B66-48B8-90D9-237EF6065EDE}" srcOrd="0" destOrd="0" presId="urn:microsoft.com/office/officeart/2005/8/layout/hierarchy1"/>
    <dgm:cxn modelId="{5C02D729-2787-43C8-9D58-24F33A09AA1E}" srcId="{F6993C67-F23A-4477-B923-F8031C62B0DE}" destId="{9B2A3477-6BD4-4251-8354-D5F55FEB6428}" srcOrd="0" destOrd="0" parTransId="{518F92F3-3910-48DF-80DD-65F55F4DF133}" sibTransId="{04A6DFAD-F085-46C3-BEA7-268436F9C6C2}"/>
    <dgm:cxn modelId="{7A661D38-00EE-4A61-9312-59A277B10592}" srcId="{58BE3FCD-1ECC-43DC-98BB-29F9A616935A}" destId="{A1A4489F-3F40-44A8-9A44-919BE28A0E15}" srcOrd="0" destOrd="0" parTransId="{C1A5A4A1-6CA4-4158-A329-02B94234226B}" sibTransId="{7E87A451-B1B7-4DC2-BAB4-DC4A60F58389}"/>
    <dgm:cxn modelId="{AB4E515C-E885-4148-9069-FAB4E195D442}" type="presOf" srcId="{0926346A-E552-4F1C-8CD6-78D87176D16E}" destId="{1E24AC1E-349B-4CDC-BCC3-BAF82C9D06D7}" srcOrd="0" destOrd="0" presId="urn:microsoft.com/office/officeart/2005/8/layout/hierarchy1"/>
    <dgm:cxn modelId="{B5B69962-57C0-4EDB-B1BA-E0C941EFC031}" type="presOf" srcId="{F6993C67-F23A-4477-B923-F8031C62B0DE}" destId="{E43F478B-840E-4FB8-9B6C-903524337C6A}" srcOrd="0" destOrd="0" presId="urn:microsoft.com/office/officeart/2005/8/layout/hierarchy1"/>
    <dgm:cxn modelId="{F6D65845-8BA5-447B-8FAA-572B50F5DD1A}" type="presOf" srcId="{4326C255-2CBC-4F9F-81EF-2AF818D9A06B}" destId="{257F830D-AC84-440F-BC0B-E85D42EBB7E0}" srcOrd="0" destOrd="0" presId="urn:microsoft.com/office/officeart/2005/8/layout/hierarchy1"/>
    <dgm:cxn modelId="{A3792767-3504-4D4B-A4B5-46FF2C22110E}" srcId="{A1A4489F-3F40-44A8-9A44-919BE28A0E15}" destId="{F6993C67-F23A-4477-B923-F8031C62B0DE}" srcOrd="0" destOrd="0" parTransId="{7F6E02DA-445F-4409-9134-78930BB26C49}" sibTransId="{B6280737-CF8E-45C1-BB65-F24F8643369B}"/>
    <dgm:cxn modelId="{68CCD869-4A9C-4063-BD65-77E43554423D}" type="presOf" srcId="{75296D97-6A1C-4807-B57F-718C11870AF4}" destId="{A3A335D6-38F3-4941-9C46-143CA7436BED}" srcOrd="0" destOrd="0" presId="urn:microsoft.com/office/officeart/2005/8/layout/hierarchy1"/>
    <dgm:cxn modelId="{01C5714C-6CDF-4A12-AA6E-65E40E282117}" type="presOf" srcId="{1680FEBC-AD2C-48AF-9C3D-399BFD20D25B}" destId="{1BD018AA-966F-430B-88C8-7CBD71D40D2A}" srcOrd="0" destOrd="0" presId="urn:microsoft.com/office/officeart/2005/8/layout/hierarchy1"/>
    <dgm:cxn modelId="{5D44A74C-B766-4102-B2B9-29941B1D0BB1}" type="presOf" srcId="{E54843CF-ECF8-487E-930B-939AAC182E87}" destId="{C0C501A7-6A19-465F-BBDE-0DE8BA0EDA01}" srcOrd="0" destOrd="0" presId="urn:microsoft.com/office/officeart/2005/8/layout/hierarchy1"/>
    <dgm:cxn modelId="{B4AB5851-8F06-459D-83C6-3C3DA0E00EEC}" type="presOf" srcId="{518F92F3-3910-48DF-80DD-65F55F4DF133}" destId="{3ECF806F-78BE-45E4-B9AA-9AA911813258}" srcOrd="0" destOrd="0" presId="urn:microsoft.com/office/officeart/2005/8/layout/hierarchy1"/>
    <dgm:cxn modelId="{16C84A7B-7080-4744-B920-FF5F1AFD9C91}" type="presOf" srcId="{58BE3FCD-1ECC-43DC-98BB-29F9A616935A}" destId="{76AA7E85-B135-4D4A-8414-843FCAE574D1}" srcOrd="0" destOrd="0" presId="urn:microsoft.com/office/officeart/2005/8/layout/hierarchy1"/>
    <dgm:cxn modelId="{3B8E917E-EC04-4BDD-B7B9-7F5ABC8F62FA}" srcId="{F6993C67-F23A-4477-B923-F8031C62B0DE}" destId="{1680FEBC-AD2C-48AF-9C3D-399BFD20D25B}" srcOrd="3" destOrd="0" parTransId="{65DA940A-74E0-4E27-AB88-59432AD53923}" sibTransId="{9DED36E7-6BEC-4B02-9FB6-402552AC6E60}"/>
    <dgm:cxn modelId="{8497D796-2F96-4D6A-A612-84ED3787BBA3}" srcId="{F6993C67-F23A-4477-B923-F8031C62B0DE}" destId="{75296D97-6A1C-4807-B57F-718C11870AF4}" srcOrd="4" destOrd="0" parTransId="{4D7B5766-4B57-485C-85A2-35DB0F0FEAA0}" sibTransId="{C29CE853-60CC-4B3C-867D-EC08478AF9D0}"/>
    <dgm:cxn modelId="{CF3AFCB1-A808-4B70-8EC4-C3DFC56F049F}" type="presOf" srcId="{65DA940A-74E0-4E27-AB88-59432AD53923}" destId="{13610C24-92C1-4163-8521-48E393B4AC12}" srcOrd="0" destOrd="0" presId="urn:microsoft.com/office/officeart/2005/8/layout/hierarchy1"/>
    <dgm:cxn modelId="{F33CFFCB-FE65-471B-B092-9FCB20472C3A}" type="presOf" srcId="{A1A4489F-3F40-44A8-9A44-919BE28A0E15}" destId="{36A2845A-A4E2-4108-9CBA-8F9D346C2D58}" srcOrd="0" destOrd="0" presId="urn:microsoft.com/office/officeart/2005/8/layout/hierarchy1"/>
    <dgm:cxn modelId="{3C311CD5-88E0-4224-A4D8-5844825AC960}" type="presOf" srcId="{4D7B5766-4B57-485C-85A2-35DB0F0FEAA0}" destId="{99FB9507-E097-4E87-9662-2B765DBF9506}" srcOrd="0" destOrd="0" presId="urn:microsoft.com/office/officeart/2005/8/layout/hierarchy1"/>
    <dgm:cxn modelId="{C2600FEA-8290-4557-B5D9-9FE9D669A7B1}" type="presOf" srcId="{9B2A3477-6BD4-4251-8354-D5F55FEB6428}" destId="{5E010D33-DC92-4EEA-99D5-A3883E4E2D45}" srcOrd="0" destOrd="0" presId="urn:microsoft.com/office/officeart/2005/8/layout/hierarchy1"/>
    <dgm:cxn modelId="{17C8C3FB-F592-4215-8468-9C1468EE1333}" srcId="{F6993C67-F23A-4477-B923-F8031C62B0DE}" destId="{0926346A-E552-4F1C-8CD6-78D87176D16E}" srcOrd="1" destOrd="0" parTransId="{4326C255-2CBC-4F9F-81EF-2AF818D9A06B}" sibTransId="{6D4B53F0-ED4F-49F1-BD8E-7B10D3C2E615}"/>
    <dgm:cxn modelId="{DE1F46FE-7BA7-48EA-80D3-77C2FC59E4E5}" type="presOf" srcId="{7F6E02DA-445F-4409-9134-78930BB26C49}" destId="{B8594877-439B-48C0-95E0-E3DC8D0F7C26}" srcOrd="0" destOrd="0" presId="urn:microsoft.com/office/officeart/2005/8/layout/hierarchy1"/>
    <dgm:cxn modelId="{0E242DD1-DFFE-40E4-99D4-9549703BD7F7}" type="presParOf" srcId="{76AA7E85-B135-4D4A-8414-843FCAE574D1}" destId="{D29E62FA-AE74-42DA-B240-B1DE4AC90F84}" srcOrd="0" destOrd="0" presId="urn:microsoft.com/office/officeart/2005/8/layout/hierarchy1"/>
    <dgm:cxn modelId="{80240EBC-0136-4658-B39C-FE46A562AFF5}" type="presParOf" srcId="{D29E62FA-AE74-42DA-B240-B1DE4AC90F84}" destId="{81265037-5615-4D59-AAC8-C8CCF0916AE9}" srcOrd="0" destOrd="0" presId="urn:microsoft.com/office/officeart/2005/8/layout/hierarchy1"/>
    <dgm:cxn modelId="{0FCC9B32-D6FC-4F68-B6D4-DA9E07EAF6BC}" type="presParOf" srcId="{81265037-5615-4D59-AAC8-C8CCF0916AE9}" destId="{FD095536-19AB-4F53-9F8A-A5FC380FA926}" srcOrd="0" destOrd="0" presId="urn:microsoft.com/office/officeart/2005/8/layout/hierarchy1"/>
    <dgm:cxn modelId="{066C9090-8182-4DF8-8FB2-07C278A94493}" type="presParOf" srcId="{81265037-5615-4D59-AAC8-C8CCF0916AE9}" destId="{36A2845A-A4E2-4108-9CBA-8F9D346C2D58}" srcOrd="1" destOrd="0" presId="urn:microsoft.com/office/officeart/2005/8/layout/hierarchy1"/>
    <dgm:cxn modelId="{8AF00AF8-A52F-45B3-93F9-9FB93A08C556}" type="presParOf" srcId="{D29E62FA-AE74-42DA-B240-B1DE4AC90F84}" destId="{144D1F71-CC93-46C9-8B8B-0E13F697AA7E}" srcOrd="1" destOrd="0" presId="urn:microsoft.com/office/officeart/2005/8/layout/hierarchy1"/>
    <dgm:cxn modelId="{656EACB5-D576-4D16-BA64-92E4FF95AB14}" type="presParOf" srcId="{144D1F71-CC93-46C9-8B8B-0E13F697AA7E}" destId="{B8594877-439B-48C0-95E0-E3DC8D0F7C26}" srcOrd="0" destOrd="0" presId="urn:microsoft.com/office/officeart/2005/8/layout/hierarchy1"/>
    <dgm:cxn modelId="{440E4426-EF18-41F5-BA6B-BB2E3527A233}" type="presParOf" srcId="{144D1F71-CC93-46C9-8B8B-0E13F697AA7E}" destId="{39FB9493-0B0E-45C1-8D7D-8A1A05F47ED8}" srcOrd="1" destOrd="0" presId="urn:microsoft.com/office/officeart/2005/8/layout/hierarchy1"/>
    <dgm:cxn modelId="{50E5685D-D53F-4E71-B5AE-5AD9E0136D13}" type="presParOf" srcId="{39FB9493-0B0E-45C1-8D7D-8A1A05F47ED8}" destId="{7403B30A-7E29-4DE8-BF8F-EAFF93300049}" srcOrd="0" destOrd="0" presId="urn:microsoft.com/office/officeart/2005/8/layout/hierarchy1"/>
    <dgm:cxn modelId="{A48C3638-CE0E-4CAC-A74F-82DA9E97BE30}" type="presParOf" srcId="{7403B30A-7E29-4DE8-BF8F-EAFF93300049}" destId="{63F9DBC0-CBA5-4815-888B-BE818E84EEC8}" srcOrd="0" destOrd="0" presId="urn:microsoft.com/office/officeart/2005/8/layout/hierarchy1"/>
    <dgm:cxn modelId="{94A1C77B-D7C7-45A7-9656-227831005EAC}" type="presParOf" srcId="{7403B30A-7E29-4DE8-BF8F-EAFF93300049}" destId="{E43F478B-840E-4FB8-9B6C-903524337C6A}" srcOrd="1" destOrd="0" presId="urn:microsoft.com/office/officeart/2005/8/layout/hierarchy1"/>
    <dgm:cxn modelId="{B61D964E-CD2C-4BC3-8BDE-A09CD96E89A6}" type="presParOf" srcId="{39FB9493-0B0E-45C1-8D7D-8A1A05F47ED8}" destId="{7B16F318-9072-4B25-8663-2F522641E200}" srcOrd="1" destOrd="0" presId="urn:microsoft.com/office/officeart/2005/8/layout/hierarchy1"/>
    <dgm:cxn modelId="{6755C048-FA2A-4234-BEFE-CD018A097B28}" type="presParOf" srcId="{7B16F318-9072-4B25-8663-2F522641E200}" destId="{3ECF806F-78BE-45E4-B9AA-9AA911813258}" srcOrd="0" destOrd="0" presId="urn:microsoft.com/office/officeart/2005/8/layout/hierarchy1"/>
    <dgm:cxn modelId="{3231201D-A4D5-4F4A-8F01-F9B7D5023DDD}" type="presParOf" srcId="{7B16F318-9072-4B25-8663-2F522641E200}" destId="{FD577D6C-E8B5-4CD2-A407-4750E8F1683E}" srcOrd="1" destOrd="0" presId="urn:microsoft.com/office/officeart/2005/8/layout/hierarchy1"/>
    <dgm:cxn modelId="{90988A4D-DB4D-44FD-B631-F2F11FB6568D}" type="presParOf" srcId="{FD577D6C-E8B5-4CD2-A407-4750E8F1683E}" destId="{4DE5EB14-C956-4FE4-8EF9-D6CDE80F829C}" srcOrd="0" destOrd="0" presId="urn:microsoft.com/office/officeart/2005/8/layout/hierarchy1"/>
    <dgm:cxn modelId="{31FCD1D9-B266-4241-AE2A-AE9990C2FA87}" type="presParOf" srcId="{4DE5EB14-C956-4FE4-8EF9-D6CDE80F829C}" destId="{DBE5B86E-FD55-470E-88FA-A4B111BAC29C}" srcOrd="0" destOrd="0" presId="urn:microsoft.com/office/officeart/2005/8/layout/hierarchy1"/>
    <dgm:cxn modelId="{F24B4BC5-DE5D-41AF-A0B2-59D09F0DE5B0}" type="presParOf" srcId="{4DE5EB14-C956-4FE4-8EF9-D6CDE80F829C}" destId="{5E010D33-DC92-4EEA-99D5-A3883E4E2D45}" srcOrd="1" destOrd="0" presId="urn:microsoft.com/office/officeart/2005/8/layout/hierarchy1"/>
    <dgm:cxn modelId="{4BC78D8B-90AB-44E2-BBBF-6D735B455ADC}" type="presParOf" srcId="{FD577D6C-E8B5-4CD2-A407-4750E8F1683E}" destId="{1856AC85-2608-42E0-A6A0-95E18C44F005}" srcOrd="1" destOrd="0" presId="urn:microsoft.com/office/officeart/2005/8/layout/hierarchy1"/>
    <dgm:cxn modelId="{678D6B9B-CC33-4A47-9681-E3D0FB2BD4F2}" type="presParOf" srcId="{7B16F318-9072-4B25-8663-2F522641E200}" destId="{257F830D-AC84-440F-BC0B-E85D42EBB7E0}" srcOrd="2" destOrd="0" presId="urn:microsoft.com/office/officeart/2005/8/layout/hierarchy1"/>
    <dgm:cxn modelId="{83A89BCA-32C1-472D-BC83-2F40A59D6110}" type="presParOf" srcId="{7B16F318-9072-4B25-8663-2F522641E200}" destId="{FEC20E52-FD62-4A8F-995D-2AF81B8412A6}" srcOrd="3" destOrd="0" presId="urn:microsoft.com/office/officeart/2005/8/layout/hierarchy1"/>
    <dgm:cxn modelId="{4A78A980-3208-4848-9C1C-4128389DD5A2}" type="presParOf" srcId="{FEC20E52-FD62-4A8F-995D-2AF81B8412A6}" destId="{76C24AFA-0997-44A9-BCB3-5023F726F659}" srcOrd="0" destOrd="0" presId="urn:microsoft.com/office/officeart/2005/8/layout/hierarchy1"/>
    <dgm:cxn modelId="{3004E92A-FD4A-4BC8-ACB5-B67FE6DE809C}" type="presParOf" srcId="{76C24AFA-0997-44A9-BCB3-5023F726F659}" destId="{155E6F7A-2B59-4F37-86EE-19196983CC6D}" srcOrd="0" destOrd="0" presId="urn:microsoft.com/office/officeart/2005/8/layout/hierarchy1"/>
    <dgm:cxn modelId="{15C8D07D-1EB1-4885-BB95-C1AE27493C7E}" type="presParOf" srcId="{76C24AFA-0997-44A9-BCB3-5023F726F659}" destId="{1E24AC1E-349B-4CDC-BCC3-BAF82C9D06D7}" srcOrd="1" destOrd="0" presId="urn:microsoft.com/office/officeart/2005/8/layout/hierarchy1"/>
    <dgm:cxn modelId="{8BEAF51D-E51A-4CD3-A785-163F63F1EE7C}" type="presParOf" srcId="{FEC20E52-FD62-4A8F-995D-2AF81B8412A6}" destId="{C0F1C012-D1E8-411A-BFE9-9F47C9FF93E3}" srcOrd="1" destOrd="0" presId="urn:microsoft.com/office/officeart/2005/8/layout/hierarchy1"/>
    <dgm:cxn modelId="{F441F360-42C4-42E9-9ECB-6FAA482564BA}" type="presParOf" srcId="{7B16F318-9072-4B25-8663-2F522641E200}" destId="{C0C501A7-6A19-465F-BBDE-0DE8BA0EDA01}" srcOrd="4" destOrd="0" presId="urn:microsoft.com/office/officeart/2005/8/layout/hierarchy1"/>
    <dgm:cxn modelId="{63D22FB4-EF14-429F-80EA-2FFE982C929A}" type="presParOf" srcId="{7B16F318-9072-4B25-8663-2F522641E200}" destId="{3D0344B5-00C9-470E-98A5-C03ADCD0CCC6}" srcOrd="5" destOrd="0" presId="urn:microsoft.com/office/officeart/2005/8/layout/hierarchy1"/>
    <dgm:cxn modelId="{7B213D2A-C329-4772-8E32-DC42BEEE6C65}" type="presParOf" srcId="{3D0344B5-00C9-470E-98A5-C03ADCD0CCC6}" destId="{090C7465-3BA2-4526-BF4A-3557B2D5DE84}" srcOrd="0" destOrd="0" presId="urn:microsoft.com/office/officeart/2005/8/layout/hierarchy1"/>
    <dgm:cxn modelId="{0007C34A-F8E0-428E-B145-AA6C27A91649}" type="presParOf" srcId="{090C7465-3BA2-4526-BF4A-3557B2D5DE84}" destId="{72CB3EDE-B002-47B6-83BC-5239AE8F1DA6}" srcOrd="0" destOrd="0" presId="urn:microsoft.com/office/officeart/2005/8/layout/hierarchy1"/>
    <dgm:cxn modelId="{BF2147CE-6610-40CD-B85C-1171FFEA98D3}" type="presParOf" srcId="{090C7465-3BA2-4526-BF4A-3557B2D5DE84}" destId="{7426C5DD-4B66-48B8-90D9-237EF6065EDE}" srcOrd="1" destOrd="0" presId="urn:microsoft.com/office/officeart/2005/8/layout/hierarchy1"/>
    <dgm:cxn modelId="{1AD37A7B-3811-472F-AF8C-1CD03A410C15}" type="presParOf" srcId="{3D0344B5-00C9-470E-98A5-C03ADCD0CCC6}" destId="{243B9665-EE67-482B-AE23-360E20408321}" srcOrd="1" destOrd="0" presId="urn:microsoft.com/office/officeart/2005/8/layout/hierarchy1"/>
    <dgm:cxn modelId="{04CF6A2C-13CE-44CD-ACDB-F611A8427340}" type="presParOf" srcId="{7B16F318-9072-4B25-8663-2F522641E200}" destId="{13610C24-92C1-4163-8521-48E393B4AC12}" srcOrd="6" destOrd="0" presId="urn:microsoft.com/office/officeart/2005/8/layout/hierarchy1"/>
    <dgm:cxn modelId="{772ABF30-FF14-4511-BDC0-C2854C795022}" type="presParOf" srcId="{7B16F318-9072-4B25-8663-2F522641E200}" destId="{F70117CC-CB0C-4E9C-BA82-2B497F993EEE}" srcOrd="7" destOrd="0" presId="urn:microsoft.com/office/officeart/2005/8/layout/hierarchy1"/>
    <dgm:cxn modelId="{CB0F1D58-2145-4B7F-A67C-9E484FD0AF73}" type="presParOf" srcId="{F70117CC-CB0C-4E9C-BA82-2B497F993EEE}" destId="{3EFB18C6-2A9B-4491-84CC-6AA7ECEAB70B}" srcOrd="0" destOrd="0" presId="urn:microsoft.com/office/officeart/2005/8/layout/hierarchy1"/>
    <dgm:cxn modelId="{577EEC87-62A7-4E78-9E97-C82717C08B71}" type="presParOf" srcId="{3EFB18C6-2A9B-4491-84CC-6AA7ECEAB70B}" destId="{11A76B51-6459-45DF-A2F3-4B29ACE99AFD}" srcOrd="0" destOrd="0" presId="urn:microsoft.com/office/officeart/2005/8/layout/hierarchy1"/>
    <dgm:cxn modelId="{E299BAEF-8D71-4517-A5C8-AFAE6B1EEA73}" type="presParOf" srcId="{3EFB18C6-2A9B-4491-84CC-6AA7ECEAB70B}" destId="{1BD018AA-966F-430B-88C8-7CBD71D40D2A}" srcOrd="1" destOrd="0" presId="urn:microsoft.com/office/officeart/2005/8/layout/hierarchy1"/>
    <dgm:cxn modelId="{32C02341-9DA4-4623-8BF0-5B9598AEE228}" type="presParOf" srcId="{F70117CC-CB0C-4E9C-BA82-2B497F993EEE}" destId="{7215578B-A216-4FDE-A2B5-B79AA6D013A4}" srcOrd="1" destOrd="0" presId="urn:microsoft.com/office/officeart/2005/8/layout/hierarchy1"/>
    <dgm:cxn modelId="{606B0BC8-F203-499F-BF5A-034A4A57E2C3}" type="presParOf" srcId="{7B16F318-9072-4B25-8663-2F522641E200}" destId="{99FB9507-E097-4E87-9662-2B765DBF9506}" srcOrd="8" destOrd="0" presId="urn:microsoft.com/office/officeart/2005/8/layout/hierarchy1"/>
    <dgm:cxn modelId="{BCFAF5C3-BC5B-437F-95EC-57B07DFD2DB6}" type="presParOf" srcId="{7B16F318-9072-4B25-8663-2F522641E200}" destId="{1A19E609-4DF8-4912-8A63-2722900FF347}" srcOrd="9" destOrd="0" presId="urn:microsoft.com/office/officeart/2005/8/layout/hierarchy1"/>
    <dgm:cxn modelId="{FA4BD9FD-2755-4C99-ADA4-6255CD88972E}" type="presParOf" srcId="{1A19E609-4DF8-4912-8A63-2722900FF347}" destId="{29F4F76E-A60F-4B19-93C0-C704E11B0281}" srcOrd="0" destOrd="0" presId="urn:microsoft.com/office/officeart/2005/8/layout/hierarchy1"/>
    <dgm:cxn modelId="{6A5B57A5-DA1B-457D-9509-16DCB1950DA1}" type="presParOf" srcId="{29F4F76E-A60F-4B19-93C0-C704E11B0281}" destId="{E3183E59-C340-497E-B23C-300F0645666C}" srcOrd="0" destOrd="0" presId="urn:microsoft.com/office/officeart/2005/8/layout/hierarchy1"/>
    <dgm:cxn modelId="{BF3A9003-950F-4761-8C9B-BB3C9E8E9A4C}" type="presParOf" srcId="{29F4F76E-A60F-4B19-93C0-C704E11B0281}" destId="{A3A335D6-38F3-4941-9C46-143CA7436BED}" srcOrd="1" destOrd="0" presId="urn:microsoft.com/office/officeart/2005/8/layout/hierarchy1"/>
    <dgm:cxn modelId="{98CED0E4-87E9-42B6-8AEE-497BC99F7E92}" type="presParOf" srcId="{1A19E609-4DF8-4912-8A63-2722900FF347}" destId="{CA263527-A0C5-4575-8E26-E6E9B6F70B8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B352C-0B70-4809-90F3-F67EE9379770}">
      <dsp:nvSpPr>
        <dsp:cNvPr id="0" name=""/>
        <dsp:cNvSpPr/>
      </dsp:nvSpPr>
      <dsp:spPr>
        <a:xfrm>
          <a:off x="0" y="104928"/>
          <a:ext cx="6513603" cy="151039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Standardized: National or regionally normed </a:t>
          </a:r>
          <a:r>
            <a:rPr lang="en-US" sz="2700" kern="1200">
              <a:latin typeface="Calibri Light" panose="020F0302020204030204"/>
            </a:rPr>
            <a:t>tests</a:t>
          </a:r>
          <a:endParaRPr lang="en-US" sz="2700" kern="1200"/>
        </a:p>
      </dsp:txBody>
      <dsp:txXfrm>
        <a:off x="73731" y="178659"/>
        <a:ext cx="6366141" cy="1362934"/>
      </dsp:txXfrm>
    </dsp:sp>
    <dsp:sp modelId="{4C2A138B-9F1D-431F-A838-16D63768F9B3}">
      <dsp:nvSpPr>
        <dsp:cNvPr id="0" name=""/>
        <dsp:cNvSpPr/>
      </dsp:nvSpPr>
      <dsp:spPr>
        <a:xfrm>
          <a:off x="0" y="1615325"/>
          <a:ext cx="6513603" cy="1033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Low cost, quickly administered, easy to interpret and track over time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Will miss signature achievements of the department</a:t>
          </a:r>
        </a:p>
      </dsp:txBody>
      <dsp:txXfrm>
        <a:off x="0" y="1615325"/>
        <a:ext cx="6513603" cy="1033964"/>
      </dsp:txXfrm>
    </dsp:sp>
    <dsp:sp modelId="{CA3A8915-12BA-462C-83EB-E2531348036A}">
      <dsp:nvSpPr>
        <dsp:cNvPr id="0" name=""/>
        <dsp:cNvSpPr/>
      </dsp:nvSpPr>
      <dsp:spPr>
        <a:xfrm>
          <a:off x="0" y="2649290"/>
          <a:ext cx="6513603" cy="151039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latin typeface="Calibri Light" panose="020F0302020204030204"/>
            </a:rPr>
            <a:t>Locally Developed</a:t>
          </a:r>
          <a:r>
            <a:rPr lang="en-US" sz="2700" kern="1200"/>
            <a:t>: faculty and departments determine how to assess student performance</a:t>
          </a:r>
        </a:p>
      </dsp:txBody>
      <dsp:txXfrm>
        <a:off x="73731" y="2723021"/>
        <a:ext cx="6366141" cy="1362934"/>
      </dsp:txXfrm>
    </dsp:sp>
    <dsp:sp modelId="{B6344C8A-B404-456A-92B0-6AF8106A6F55}">
      <dsp:nvSpPr>
        <dsp:cNvPr id="0" name=""/>
        <dsp:cNvSpPr/>
      </dsp:nvSpPr>
      <dsp:spPr>
        <a:xfrm>
          <a:off x="0" y="4159687"/>
          <a:ext cx="6513603" cy="16208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More faculty buy in, could potentially capture Calvin distinctives, seen as more credible in national accrediting bodies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/>
            <a:t>More expensive, and time consuming, may not be administered uniformly</a:t>
          </a:r>
        </a:p>
      </dsp:txBody>
      <dsp:txXfrm>
        <a:off x="0" y="4159687"/>
        <a:ext cx="6513603" cy="1620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B9507-E097-4E87-9662-2B765DBF9506}">
      <dsp:nvSpPr>
        <dsp:cNvPr id="0" name=""/>
        <dsp:cNvSpPr/>
      </dsp:nvSpPr>
      <dsp:spPr>
        <a:xfrm>
          <a:off x="5370236" y="3838859"/>
          <a:ext cx="4455204" cy="530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225"/>
              </a:lnTo>
              <a:lnTo>
                <a:pt x="4455204" y="361225"/>
              </a:lnTo>
              <a:lnTo>
                <a:pt x="4455204" y="5300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610C24-92C1-4163-8521-48E393B4AC12}">
      <dsp:nvSpPr>
        <dsp:cNvPr id="0" name=""/>
        <dsp:cNvSpPr/>
      </dsp:nvSpPr>
      <dsp:spPr>
        <a:xfrm>
          <a:off x="5370236" y="3838859"/>
          <a:ext cx="2227602" cy="530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225"/>
              </a:lnTo>
              <a:lnTo>
                <a:pt x="2227602" y="361225"/>
              </a:lnTo>
              <a:lnTo>
                <a:pt x="2227602" y="5300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C501A7-6A19-465F-BBDE-0DE8BA0EDA01}">
      <dsp:nvSpPr>
        <dsp:cNvPr id="0" name=""/>
        <dsp:cNvSpPr/>
      </dsp:nvSpPr>
      <dsp:spPr>
        <a:xfrm>
          <a:off x="5324516" y="3838859"/>
          <a:ext cx="91440" cy="5300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00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F830D-AC84-440F-BC0B-E85D42EBB7E0}">
      <dsp:nvSpPr>
        <dsp:cNvPr id="0" name=""/>
        <dsp:cNvSpPr/>
      </dsp:nvSpPr>
      <dsp:spPr>
        <a:xfrm>
          <a:off x="3142634" y="3838859"/>
          <a:ext cx="2227602" cy="530068"/>
        </a:xfrm>
        <a:custGeom>
          <a:avLst/>
          <a:gdLst/>
          <a:ahLst/>
          <a:cxnLst/>
          <a:rect l="0" t="0" r="0" b="0"/>
          <a:pathLst>
            <a:path>
              <a:moveTo>
                <a:pt x="2227602" y="0"/>
              </a:moveTo>
              <a:lnTo>
                <a:pt x="2227602" y="361225"/>
              </a:lnTo>
              <a:lnTo>
                <a:pt x="0" y="361225"/>
              </a:lnTo>
              <a:lnTo>
                <a:pt x="0" y="5300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CF806F-78BE-45E4-B9AA-9AA911813258}">
      <dsp:nvSpPr>
        <dsp:cNvPr id="0" name=""/>
        <dsp:cNvSpPr/>
      </dsp:nvSpPr>
      <dsp:spPr>
        <a:xfrm>
          <a:off x="915032" y="3838859"/>
          <a:ext cx="4455204" cy="530068"/>
        </a:xfrm>
        <a:custGeom>
          <a:avLst/>
          <a:gdLst/>
          <a:ahLst/>
          <a:cxnLst/>
          <a:rect l="0" t="0" r="0" b="0"/>
          <a:pathLst>
            <a:path>
              <a:moveTo>
                <a:pt x="4455204" y="0"/>
              </a:moveTo>
              <a:lnTo>
                <a:pt x="4455204" y="361225"/>
              </a:lnTo>
              <a:lnTo>
                <a:pt x="0" y="361225"/>
              </a:lnTo>
              <a:lnTo>
                <a:pt x="0" y="5300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94877-439B-48C0-95E0-E3DC8D0F7C26}">
      <dsp:nvSpPr>
        <dsp:cNvPr id="0" name=""/>
        <dsp:cNvSpPr/>
      </dsp:nvSpPr>
      <dsp:spPr>
        <a:xfrm>
          <a:off x="5324516" y="1723466"/>
          <a:ext cx="91440" cy="628569"/>
        </a:xfrm>
        <a:custGeom>
          <a:avLst/>
          <a:gdLst/>
          <a:ahLst/>
          <a:cxnLst/>
          <a:rect l="0" t="0" r="0" b="0"/>
          <a:pathLst>
            <a:path>
              <a:moveTo>
                <a:pt x="65385" y="0"/>
              </a:moveTo>
              <a:lnTo>
                <a:pt x="65385" y="459727"/>
              </a:lnTo>
              <a:lnTo>
                <a:pt x="45720" y="459727"/>
              </a:lnTo>
              <a:lnTo>
                <a:pt x="45720" y="6285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095536-19AB-4F53-9F8A-A5FC380FA926}">
      <dsp:nvSpPr>
        <dsp:cNvPr id="0" name=""/>
        <dsp:cNvSpPr/>
      </dsp:nvSpPr>
      <dsp:spPr>
        <a:xfrm>
          <a:off x="3848525" y="68261"/>
          <a:ext cx="3082754" cy="1655205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2845A-A4E2-4108-9CBA-8F9D346C2D58}">
      <dsp:nvSpPr>
        <dsp:cNvPr id="0" name=""/>
        <dsp:cNvSpPr/>
      </dsp:nvSpPr>
      <dsp:spPr>
        <a:xfrm>
          <a:off x="4051034" y="260644"/>
          <a:ext cx="3082754" cy="16552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D</a:t>
          </a:r>
          <a:r>
            <a:rPr lang="en-US" sz="3200" b="0" kern="1200"/>
            <a:t>ata </a:t>
          </a:r>
          <a:r>
            <a:rPr lang="en-US" sz="3200" b="0" kern="1200">
              <a:latin typeface="Calibri Light" panose="020F0302020204030204"/>
            </a:rPr>
            <a:t>tells</a:t>
          </a:r>
          <a:r>
            <a:rPr lang="en-US" sz="3200" b="0" kern="1200"/>
            <a:t> yo</a:t>
          </a:r>
          <a:r>
            <a:rPr lang="en-US" sz="3200" kern="1200"/>
            <a:t>u WHAT</a:t>
          </a:r>
        </a:p>
      </dsp:txBody>
      <dsp:txXfrm>
        <a:off x="4099513" y="309123"/>
        <a:ext cx="2985796" cy="1558247"/>
      </dsp:txXfrm>
    </dsp:sp>
    <dsp:sp modelId="{63F9DBC0-CBA5-4815-888B-BE818E84EEC8}">
      <dsp:nvSpPr>
        <dsp:cNvPr id="0" name=""/>
        <dsp:cNvSpPr/>
      </dsp:nvSpPr>
      <dsp:spPr>
        <a:xfrm>
          <a:off x="3455503" y="2352035"/>
          <a:ext cx="3829467" cy="1486823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3F478B-840E-4FB8-9B6C-903524337C6A}">
      <dsp:nvSpPr>
        <dsp:cNvPr id="0" name=""/>
        <dsp:cNvSpPr/>
      </dsp:nvSpPr>
      <dsp:spPr>
        <a:xfrm>
          <a:off x="3658012" y="2544419"/>
          <a:ext cx="3829467" cy="14868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Wisdom tells you WHY</a:t>
          </a:r>
        </a:p>
      </dsp:txBody>
      <dsp:txXfrm>
        <a:off x="3701560" y="2587967"/>
        <a:ext cx="3742371" cy="1399727"/>
      </dsp:txXfrm>
    </dsp:sp>
    <dsp:sp modelId="{DBE5B86E-FD55-470E-88FA-A4B111BAC29C}">
      <dsp:nvSpPr>
        <dsp:cNvPr id="0" name=""/>
        <dsp:cNvSpPr/>
      </dsp:nvSpPr>
      <dsp:spPr>
        <a:xfrm>
          <a:off x="3740" y="4368928"/>
          <a:ext cx="1822583" cy="1157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010D33-DC92-4EEA-99D5-A3883E4E2D45}">
      <dsp:nvSpPr>
        <dsp:cNvPr id="0" name=""/>
        <dsp:cNvSpPr/>
      </dsp:nvSpPr>
      <dsp:spPr>
        <a:xfrm>
          <a:off x="206249" y="4561311"/>
          <a:ext cx="1822583" cy="1157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Why did students not perform as  well as we expected?</a:t>
          </a:r>
        </a:p>
      </dsp:txBody>
      <dsp:txXfrm>
        <a:off x="240146" y="4595208"/>
        <a:ext cx="1754789" cy="1089546"/>
      </dsp:txXfrm>
    </dsp:sp>
    <dsp:sp modelId="{155E6F7A-2B59-4F37-86EE-19196983CC6D}">
      <dsp:nvSpPr>
        <dsp:cNvPr id="0" name=""/>
        <dsp:cNvSpPr/>
      </dsp:nvSpPr>
      <dsp:spPr>
        <a:xfrm>
          <a:off x="2231342" y="4368928"/>
          <a:ext cx="1822583" cy="1157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24AC1E-349B-4CDC-BCC3-BAF82C9D06D7}">
      <dsp:nvSpPr>
        <dsp:cNvPr id="0" name=""/>
        <dsp:cNvSpPr/>
      </dsp:nvSpPr>
      <dsp:spPr>
        <a:xfrm>
          <a:off x="2433851" y="4561311"/>
          <a:ext cx="1822583" cy="1157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Why did this cohort of students do better than in years past?</a:t>
          </a:r>
        </a:p>
      </dsp:txBody>
      <dsp:txXfrm>
        <a:off x="2467748" y="4595208"/>
        <a:ext cx="1754789" cy="1089546"/>
      </dsp:txXfrm>
    </dsp:sp>
    <dsp:sp modelId="{72CB3EDE-B002-47B6-83BC-5239AE8F1DA6}">
      <dsp:nvSpPr>
        <dsp:cNvPr id="0" name=""/>
        <dsp:cNvSpPr/>
      </dsp:nvSpPr>
      <dsp:spPr>
        <a:xfrm>
          <a:off x="4458944" y="4368928"/>
          <a:ext cx="1822583" cy="1157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6C5DD-4B66-48B8-90D9-237EF6065EDE}">
      <dsp:nvSpPr>
        <dsp:cNvPr id="0" name=""/>
        <dsp:cNvSpPr/>
      </dsp:nvSpPr>
      <dsp:spPr>
        <a:xfrm>
          <a:off x="4661454" y="4561311"/>
          <a:ext cx="1822583" cy="1157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Why do so many students not meet the threshold?</a:t>
          </a:r>
        </a:p>
      </dsp:txBody>
      <dsp:txXfrm>
        <a:off x="4695351" y="4595208"/>
        <a:ext cx="1754789" cy="1089546"/>
      </dsp:txXfrm>
    </dsp:sp>
    <dsp:sp modelId="{11A76B51-6459-45DF-A2F3-4B29ACE99AFD}">
      <dsp:nvSpPr>
        <dsp:cNvPr id="0" name=""/>
        <dsp:cNvSpPr/>
      </dsp:nvSpPr>
      <dsp:spPr>
        <a:xfrm>
          <a:off x="6686547" y="4368928"/>
          <a:ext cx="1822583" cy="1157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018AA-966F-430B-88C8-7CBD71D40D2A}">
      <dsp:nvSpPr>
        <dsp:cNvPr id="0" name=""/>
        <dsp:cNvSpPr/>
      </dsp:nvSpPr>
      <dsp:spPr>
        <a:xfrm>
          <a:off x="6889056" y="4561311"/>
          <a:ext cx="1822583" cy="1157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Why is this subset of students less successful?</a:t>
          </a:r>
        </a:p>
      </dsp:txBody>
      <dsp:txXfrm>
        <a:off x="6922953" y="4595208"/>
        <a:ext cx="1754789" cy="1089546"/>
      </dsp:txXfrm>
    </dsp:sp>
    <dsp:sp modelId="{E3183E59-C340-497E-B23C-300F0645666C}">
      <dsp:nvSpPr>
        <dsp:cNvPr id="0" name=""/>
        <dsp:cNvSpPr/>
      </dsp:nvSpPr>
      <dsp:spPr>
        <a:xfrm>
          <a:off x="8914149" y="4368928"/>
          <a:ext cx="1822583" cy="115734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A335D6-38F3-4941-9C46-143CA7436BED}">
      <dsp:nvSpPr>
        <dsp:cNvPr id="0" name=""/>
        <dsp:cNvSpPr/>
      </dsp:nvSpPr>
      <dsp:spPr>
        <a:xfrm>
          <a:off x="9116658" y="4561311"/>
          <a:ext cx="1822583" cy="11573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Why are students not choosing to sequence their courses effectively?</a:t>
          </a:r>
        </a:p>
      </dsp:txBody>
      <dsp:txXfrm>
        <a:off x="9150555" y="4595208"/>
        <a:ext cx="1754789" cy="1089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2EB72-DB5D-4E06-9080-BE587BBDA0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D62E11-1759-4EF2-AF5E-6E507DC9D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08B84-EDB1-46F7-AAD8-07CF719D6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1328C-1AFA-417B-A484-D3F63D58C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E1502C-0073-4BFF-A53B-F1957D1BC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332CF-7A9E-46F4-80ED-C2F01D046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56F659-86B0-46C4-B91F-2F40B7F08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5A29E-D67E-4479-AF78-450D963D8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52817-A407-43B4-ACFC-8213014B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2251D-565A-407D-BDA5-4C4C5B0FE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76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85A2D0-1E5D-4CFC-A9AF-5516091B2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DA4774-6150-4C6E-8F9C-33B26BA48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58306-4D23-4268-A1E3-170CD200F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0AA6C-28CE-477A-B320-549F40EF7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31264B-3BBB-49EE-AB12-E853E61F1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08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A3F43-EBE5-444E-99FF-6719E358D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D3C1F-6BEC-459A-B678-E781C62DC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B0531-5E8F-4B50-8FE1-0A316FCDC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19712-D474-4EF4-9EC5-14C3C3060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23FA2-5A87-4F05-A90D-9A6DF668E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2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DD45A-CD30-4E1D-BDA0-1E9AA72C0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BED938-C34A-41AF-8F25-16EBC1DFE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34C0C-3875-4ACB-8E51-C9439AC4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C8F22-3014-4531-8ED3-4A11F7805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D8C91-A7EF-4F29-BDE2-3D5B9F709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532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F19D8-DEDF-4369-8E17-21F5025F0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7AF4F-0E79-4D9B-BDAA-E2669FF60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7C392D-4B13-4040-967C-B0B509480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9116A9-07AB-4477-BCEA-75CFF91E5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C487A9-C93A-48C3-AA14-79F62217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F706E-B5F3-429D-8064-6E11B0F4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5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2EB76-F861-4C81-B9AF-F0A63F08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B2F523-C362-4F02-8035-3016A2C70E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B813E3-4491-4D41-93C0-DF5060A2D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C29910-B36D-49F3-8B51-E21FCBF92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E5BA0-BB88-426E-8603-3E866F870F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797E37-BDFD-48BD-AC30-EFEB9C83A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22D6FF-888B-4C13-9D9D-C534946AF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DC2F80-FD4D-4D40-9469-B0D7ADEBC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4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EE96A-A0DA-4EEC-B386-EAD58C108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DC30A3-EDAF-475D-961D-4B4400C5E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40B34D-0C16-485E-A131-5D866D325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90A491-0F87-4CF7-8133-3F8094A4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42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716D5A-8090-459A-B086-B98A67200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A823F8-96DA-4C8F-9770-4AFD5D271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D86A7-8B27-405F-92EF-E8352E181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6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7AD25-53B0-4CEC-9771-0008017F0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99C45-7E42-49C1-BBCA-D63A4C799C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983CAD-F400-4434-99BF-E8ED4DC85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447B49-8982-4A6C-A2B8-0C91B671E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CE5F4A-3BC3-46AC-9871-C463C5A1A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E8FF7F-7923-426C-8B64-FA9A0E366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23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796B8-7E04-4D6B-980F-218994971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4CC089-E6B0-4AE6-B7C0-F0769BC0EE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037F59-5BFB-45B3-A331-03C786D372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9F24E8-7A87-4EEC-8668-33C6C06D5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6E70C-1B90-4C12-AEC8-8EDA987F3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91664B-F902-475C-BC41-ACF34730E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137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1EA922-47F3-4461-BD19-553E3F915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1A6A3B-8227-496C-8B8C-725ADBD34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5BA18E-E819-4032-A4EB-EF11EB79A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39C49-EACB-4C76-8AF7-7F720C8C991E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21BF6-FBCF-4C2C-98B0-CDCD64F56E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1111F3-A360-4135-A35A-B63AEE6FE4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89849-833D-4195-AD94-E18F610A0D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3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281C2A-2C43-4822-827D-12A623E177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484" y="4267832"/>
            <a:ext cx="4805996" cy="1297115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3400">
                <a:solidFill>
                  <a:srgbClr val="000000"/>
                </a:solidFill>
              </a:rPr>
              <a:t>Gathering and Interpreting Assessment Data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C2B842-F569-4381-8BEB-8E244342A6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788" y="3428999"/>
            <a:ext cx="4805691" cy="838831"/>
          </a:xfrm>
        </p:spPr>
        <p:txBody>
          <a:bodyPr anchor="b">
            <a:normAutofit/>
          </a:bodyPr>
          <a:lstStyle/>
          <a:p>
            <a:pPr algn="l"/>
            <a:r>
              <a:rPr lang="en-US" sz="1800" i="1">
                <a:solidFill>
                  <a:srgbClr val="000000"/>
                </a:solidFill>
              </a:rPr>
              <a:t>General Strategies, Part II</a:t>
            </a:r>
          </a:p>
        </p:txBody>
      </p:sp>
      <p:sp>
        <p:nvSpPr>
          <p:cNvPr id="18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Bar chart">
            <a:extLst>
              <a:ext uri="{FF2B5EF4-FFF2-40B4-BE49-F238E27FC236}">
                <a16:creationId xmlns:a16="http://schemas.microsoft.com/office/drawing/2014/main" id="{C91716A4-F17E-4F8B-AD11-2510D5DB7E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96518" y="1775564"/>
            <a:ext cx="4141760" cy="414176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4969BF-55A0-4CBF-AD6F-5FE67F1CFAAC}"/>
              </a:ext>
            </a:extLst>
          </p:cNvPr>
          <p:cNvSpPr txBox="1"/>
          <p:nvPr/>
        </p:nvSpPr>
        <p:spPr>
          <a:xfrm rot="18895539">
            <a:off x="1703543" y="758613"/>
            <a:ext cx="4982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latin typeface="Harlow Solid Italic" panose="04030604020F02020D02" pitchFamily="82" charset="0"/>
              </a:rPr>
              <a:t>“Why can’t we just use grades?”</a:t>
            </a:r>
          </a:p>
        </p:txBody>
      </p:sp>
      <p:sp>
        <p:nvSpPr>
          <p:cNvPr id="5" name="&quot;Not Allowed&quot; Symbol 4">
            <a:extLst>
              <a:ext uri="{FF2B5EF4-FFF2-40B4-BE49-F238E27FC236}">
                <a16:creationId xmlns:a16="http://schemas.microsoft.com/office/drawing/2014/main" id="{31EDFA30-87CB-4056-A1BC-30610921095B}"/>
              </a:ext>
            </a:extLst>
          </p:cNvPr>
          <p:cNvSpPr/>
          <p:nvPr/>
        </p:nvSpPr>
        <p:spPr>
          <a:xfrm>
            <a:off x="2293903" y="581159"/>
            <a:ext cx="2437123" cy="2122284"/>
          </a:xfrm>
          <a:prstGeom prst="noSmoking">
            <a:avLst>
              <a:gd name="adj" fmla="val 15156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727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266A9-FC3C-41E4-BCEB-F11B5EF69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/>
              <a:t>Plan assessment methods before a major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0BF50-380F-44CF-8E47-EB63950E10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110154"/>
            <a:ext cx="7280384" cy="4487594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US" sz="2400"/>
              <a:t>A good time for refreshing assessment: </a:t>
            </a:r>
            <a:endParaRPr lang="en-US" sz="2400">
              <a:cs typeface="Calibri"/>
            </a:endParaRPr>
          </a:p>
          <a:p>
            <a:r>
              <a:rPr lang="en-US" sz="2400"/>
              <a:t>Program Revision</a:t>
            </a:r>
            <a:endParaRPr lang="en-US" sz="2400">
              <a:cs typeface="Calibri" panose="020F0502020204030204"/>
            </a:endParaRPr>
          </a:p>
          <a:p>
            <a:r>
              <a:rPr lang="en-US" sz="2400"/>
              <a:t>Program Review</a:t>
            </a:r>
            <a:endParaRPr lang="en-US" sz="2400">
              <a:cs typeface="Calibri" panose="020F0502020204030204"/>
            </a:endParaRPr>
          </a:p>
          <a:p>
            <a:r>
              <a:rPr lang="en-US" sz="2400"/>
              <a:t>New specialization</a:t>
            </a:r>
            <a:endParaRPr lang="en-US" sz="2400">
              <a:cs typeface="Calibri" panose="020F0502020204030204"/>
            </a:endParaRPr>
          </a:p>
          <a:p>
            <a:endParaRPr lang="en-US" sz="240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>
                <a:ea typeface="+mn-lt"/>
                <a:cs typeface="+mn-lt"/>
              </a:rPr>
              <a:t>Evaluate the assessment process for:</a:t>
            </a:r>
          </a:p>
          <a:p>
            <a:pPr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Cost</a:t>
            </a:r>
          </a:p>
          <a:p>
            <a:pPr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Time</a:t>
            </a:r>
          </a:p>
          <a:p>
            <a:pPr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Complexity</a:t>
            </a:r>
          </a:p>
          <a:p>
            <a:pPr>
              <a:buFont typeface="Arial"/>
              <a:buChar char="•"/>
            </a:pPr>
            <a:r>
              <a:rPr lang="en-US" sz="2400">
                <a:ea typeface="+mn-lt"/>
                <a:cs typeface="+mn-lt"/>
              </a:rPr>
              <a:t>Credibility</a:t>
            </a:r>
          </a:p>
          <a:p>
            <a:pPr marL="0" indent="0">
              <a:buNone/>
            </a:pPr>
            <a:endParaRPr lang="en-US" sz="240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Presentation with Checklist">
            <a:extLst>
              <a:ext uri="{FF2B5EF4-FFF2-40B4-BE49-F238E27FC236}">
                <a16:creationId xmlns:a16="http://schemas.microsoft.com/office/drawing/2014/main" id="{BD90A041-B059-4F3D-807D-C8EDFC88DB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627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C6C771-431F-449D-A585-2F4D474EC3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anchor="t">
            <a:normAutofit/>
          </a:bodyPr>
          <a:lstStyle/>
          <a:p>
            <a:pPr algn="r"/>
            <a:r>
              <a:rPr lang="en-US" sz="4000" b="1">
                <a:solidFill>
                  <a:srgbClr val="FFFF00"/>
                </a:solidFill>
              </a:rPr>
              <a:t>Assessment Methods</a:t>
            </a:r>
            <a:br>
              <a:rPr lang="en-US" sz="3200">
                <a:solidFill>
                  <a:srgbClr val="FFFFFF"/>
                </a:solidFill>
              </a:rPr>
            </a:br>
            <a:br>
              <a:rPr lang="en-US" sz="3200">
                <a:solidFill>
                  <a:srgbClr val="FFFFFF"/>
                </a:solidFill>
              </a:rPr>
            </a:br>
            <a:br>
              <a:rPr lang="en-US" sz="3200">
                <a:solidFill>
                  <a:srgbClr val="FFFFFF"/>
                </a:solidFill>
              </a:rPr>
            </a:br>
            <a:br>
              <a:rPr lang="en-US" sz="3200">
                <a:solidFill>
                  <a:srgbClr val="FFFFFF"/>
                </a:solidFill>
              </a:rPr>
            </a:br>
            <a:r>
              <a:rPr lang="en-US" sz="2400" i="1">
                <a:solidFill>
                  <a:srgbClr val="FFFFFF"/>
                </a:solidFill>
              </a:rPr>
              <a:t>Hint: The simplest approach is almost always the best</a:t>
            </a:r>
            <a:endParaRPr lang="en-US" sz="3200" i="1">
              <a:solidFill>
                <a:srgbClr val="FFFFFF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9CCADC-8BDF-4051-A5A0-352D1B5236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11120" y="251791"/>
            <a:ext cx="3713680" cy="585800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200">
                <a:solidFill>
                  <a:schemeClr val="accent4">
                    <a:lumMod val="60000"/>
                    <a:lumOff val="40000"/>
                  </a:schemeClr>
                </a:solidFill>
              </a:rPr>
              <a:t>INDIRECT METHODS</a:t>
            </a:r>
          </a:p>
          <a:p>
            <a:pPr marL="0" indent="0" algn="ctr">
              <a:buNone/>
            </a:pPr>
            <a:endParaRPr lang="en-US" sz="2000"/>
          </a:p>
          <a:p>
            <a:pPr marL="0" indent="0" algn="ctr">
              <a:buNone/>
            </a:pPr>
            <a:r>
              <a:rPr lang="en-US" sz="2400">
                <a:solidFill>
                  <a:schemeClr val="accent6">
                    <a:lumMod val="60000"/>
                    <a:lumOff val="40000"/>
                  </a:schemeClr>
                </a:solidFill>
              </a:rPr>
              <a:t>Students report or describe their learning. This works well for activity-based assessment, service learning, off-campus learning, e.g.</a:t>
            </a:r>
            <a:endParaRPr lang="en-US" sz="2400">
              <a:solidFill>
                <a:schemeClr val="accent6">
                  <a:lumMod val="60000"/>
                  <a:lumOff val="40000"/>
                </a:schemeClr>
              </a:solidFill>
              <a:cs typeface="Calibri"/>
            </a:endParaRPr>
          </a:p>
          <a:p>
            <a:pPr marL="0" indent="0" algn="ctr">
              <a:buNone/>
            </a:pPr>
            <a:endParaRPr lang="en-US" sz="240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000"/>
              <a:t>Reflective essays</a:t>
            </a:r>
            <a:endParaRPr lang="en-US" sz="2000">
              <a:cs typeface="Calibri"/>
            </a:endParaRPr>
          </a:p>
          <a:p>
            <a:pPr marL="0" indent="0" algn="ctr">
              <a:buNone/>
            </a:pPr>
            <a:r>
              <a:rPr lang="en-US" sz="2000"/>
              <a:t>Surveys</a:t>
            </a:r>
          </a:p>
          <a:p>
            <a:pPr marL="0" indent="0" algn="ctr">
              <a:buNone/>
            </a:pPr>
            <a:r>
              <a:rPr lang="en-US" sz="2000"/>
              <a:t>Questionnaires</a:t>
            </a:r>
          </a:p>
          <a:p>
            <a:pPr marL="0" indent="0" algn="ctr">
              <a:buNone/>
            </a:pPr>
            <a:r>
              <a:rPr lang="en-US" sz="2000"/>
              <a:t>Interviews</a:t>
            </a:r>
          </a:p>
          <a:p>
            <a:pPr marL="0" indent="0" algn="ctr">
              <a:buNone/>
            </a:pPr>
            <a:r>
              <a:rPr lang="en-US" sz="2000"/>
              <a:t>Focus Groups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BA1481A-A4F1-44B7-8E54-3A891B260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89696" y="251791"/>
            <a:ext cx="3421957" cy="64754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sz="3200">
                <a:solidFill>
                  <a:schemeClr val="accent4">
                    <a:lumMod val="60000"/>
                    <a:lumOff val="40000"/>
                  </a:schemeClr>
                </a:solidFill>
              </a:rPr>
              <a:t>DIRECT METHODS</a:t>
            </a:r>
          </a:p>
          <a:p>
            <a:pPr marL="0" indent="0" algn="ctr">
              <a:buNone/>
            </a:pPr>
            <a:endParaRPr lang="en-US" sz="2000"/>
          </a:p>
          <a:p>
            <a:pPr marL="0" indent="0" algn="ctr">
              <a:buNone/>
            </a:pPr>
            <a:r>
              <a:rPr lang="en-US" sz="2400">
                <a:solidFill>
                  <a:schemeClr val="accent6">
                    <a:lumMod val="60000"/>
                    <a:lumOff val="40000"/>
                  </a:schemeClr>
                </a:solidFill>
              </a:rPr>
              <a:t>Students demonstrate their learning. Direct assessment is </a:t>
            </a:r>
            <a:r>
              <a:rPr lang="en-US" sz="2400" i="1">
                <a:solidFill>
                  <a:schemeClr val="accent6">
                    <a:lumMod val="60000"/>
                    <a:lumOff val="40000"/>
                  </a:schemeClr>
                </a:solidFill>
              </a:rPr>
              <a:t>necessary </a:t>
            </a:r>
            <a:r>
              <a:rPr lang="en-US" sz="2400">
                <a:solidFill>
                  <a:schemeClr val="accent6">
                    <a:lumMod val="60000"/>
                    <a:lumOff val="40000"/>
                  </a:schemeClr>
                </a:solidFill>
              </a:rPr>
              <a:t>for academic programs</a:t>
            </a:r>
            <a:endParaRPr lang="en-US" sz="2400">
              <a:solidFill>
                <a:schemeClr val="accent6">
                  <a:lumMod val="60000"/>
                  <a:lumOff val="40000"/>
                </a:schemeClr>
              </a:solidFill>
              <a:cs typeface="Calibri"/>
            </a:endParaRPr>
          </a:p>
          <a:p>
            <a:pPr marL="0" indent="0" algn="ctr">
              <a:buNone/>
            </a:pPr>
            <a:endParaRPr lang="en-US" sz="2000"/>
          </a:p>
          <a:p>
            <a:pPr marL="0" indent="0" algn="ctr">
              <a:buNone/>
            </a:pPr>
            <a:r>
              <a:rPr lang="en-US" sz="2000"/>
              <a:t>Standardized exams</a:t>
            </a:r>
          </a:p>
          <a:p>
            <a:pPr marL="0" indent="0" algn="ctr">
              <a:buNone/>
            </a:pPr>
            <a:r>
              <a:rPr lang="en-US" sz="2000"/>
              <a:t>Oral Exams</a:t>
            </a:r>
          </a:p>
          <a:p>
            <a:pPr marL="0" indent="0" algn="ctr">
              <a:buNone/>
            </a:pPr>
            <a:r>
              <a:rPr lang="en-US" sz="2000"/>
              <a:t>Recitals</a:t>
            </a:r>
          </a:p>
          <a:p>
            <a:pPr marL="0" indent="0" algn="ctr">
              <a:buNone/>
            </a:pPr>
            <a:r>
              <a:rPr lang="en-US" sz="2000"/>
              <a:t>Clinical evaluation</a:t>
            </a:r>
          </a:p>
          <a:p>
            <a:pPr marL="0" indent="0" algn="ctr">
              <a:buNone/>
            </a:pPr>
            <a:r>
              <a:rPr lang="en-US" sz="2000"/>
              <a:t>Portfolios</a:t>
            </a:r>
          </a:p>
          <a:p>
            <a:pPr marL="0" indent="0" algn="ctr">
              <a:buNone/>
            </a:pPr>
            <a:r>
              <a:rPr lang="en-US" sz="2000"/>
              <a:t>Rubric-graded paper</a:t>
            </a:r>
            <a:endParaRPr lang="en-US" sz="2000">
              <a:cs typeface="Calibri"/>
            </a:endParaRPr>
          </a:p>
          <a:p>
            <a:pPr marL="0" indent="0" algn="ctr">
              <a:buNone/>
            </a:pPr>
            <a:r>
              <a:rPr lang="en-US" sz="2000"/>
              <a:t>Specific exam questions</a:t>
            </a:r>
          </a:p>
          <a:p>
            <a:pPr marL="0" indent="0" algn="ctr">
              <a:buNone/>
            </a:pPr>
            <a:r>
              <a:rPr lang="en-US" sz="2000"/>
              <a:t>Signature assignments </a:t>
            </a:r>
          </a:p>
        </p:txBody>
      </p:sp>
    </p:spTree>
    <p:extLst>
      <p:ext uri="{BB962C8B-B14F-4D97-AF65-F5344CB8AC3E}">
        <p14:creationId xmlns:p14="http://schemas.microsoft.com/office/powerpoint/2010/main" val="3280458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4B986B-5D05-4D1A-8594-D0FA80FB2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Types of Assessment Evidence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EB595C6-A05C-4903-BD22-B816A97B7D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286668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705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0547AB2-9F1E-4F63-9621-B070836DD8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2968235"/>
              </p:ext>
            </p:extLst>
          </p:nvPr>
        </p:nvGraphicFramePr>
        <p:xfrm>
          <a:off x="410817" y="291548"/>
          <a:ext cx="10942983" cy="588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3" name="TextBox 192">
            <a:extLst>
              <a:ext uri="{FF2B5EF4-FFF2-40B4-BE49-F238E27FC236}">
                <a16:creationId xmlns:a16="http://schemas.microsoft.com/office/drawing/2014/main" id="{801CD1FE-9EFC-4AA1-97B3-848F36CCA299}"/>
              </a:ext>
            </a:extLst>
          </p:cNvPr>
          <p:cNvSpPr txBox="1"/>
          <p:nvPr/>
        </p:nvSpPr>
        <p:spPr>
          <a:xfrm>
            <a:off x="8489576" y="891988"/>
            <a:ext cx="2743200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Data is necessary but not sufficient</a:t>
            </a:r>
            <a:r>
              <a:rPr lang="en-US" b="1">
                <a:cs typeface="Calibri"/>
              </a:rPr>
              <a:t>​</a:t>
            </a:r>
          </a:p>
        </p:txBody>
      </p:sp>
      <p:sp>
        <p:nvSpPr>
          <p:cNvPr id="194" name="TextBox 193">
            <a:extLst>
              <a:ext uri="{FF2B5EF4-FFF2-40B4-BE49-F238E27FC236}">
                <a16:creationId xmlns:a16="http://schemas.microsoft.com/office/drawing/2014/main" id="{E9B23D7B-1285-478C-997F-F8D60BFEE3D1}"/>
              </a:ext>
            </a:extLst>
          </p:cNvPr>
          <p:cNvSpPr txBox="1"/>
          <p:nvPr/>
        </p:nvSpPr>
        <p:spPr>
          <a:xfrm>
            <a:off x="8489576" y="3231175"/>
            <a:ext cx="2743200" cy="646331"/>
          </a:xfrm>
          <a:prstGeom prst="rect">
            <a:avLst/>
          </a:prstGeom>
          <a:solidFill>
            <a:schemeClr val="accent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/>
              <a:t>Assessment is not a controlled experiment</a:t>
            </a:r>
            <a:r>
              <a:rPr lang="en-US" b="1">
                <a:cs typeface="Calibr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109230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0E6410A96C7548A2831553B4E15F36" ma:contentTypeVersion="4" ma:contentTypeDescription="Create a new document." ma:contentTypeScope="" ma:versionID="9c45f37b1d929f17bb729db5509e223f">
  <xsd:schema xmlns:xsd="http://www.w3.org/2001/XMLSchema" xmlns:xs="http://www.w3.org/2001/XMLSchema" xmlns:p="http://schemas.microsoft.com/office/2006/metadata/properties" xmlns:ns2="008411a0-26b4-4b22-b686-279358e02701" targetNamespace="http://schemas.microsoft.com/office/2006/metadata/properties" ma:root="true" ma:fieldsID="c355a0ba0fca6e3d7e0be5ee60724fe5" ns2:_="">
    <xsd:import namespace="008411a0-26b4-4b22-b686-279358e027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8411a0-26b4-4b22-b686-279358e027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66D3F7-BDB7-414B-9A8A-FDADC8880F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BD093BA-84FC-471C-B49E-68EC059E7C4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008411a0-26b4-4b22-b686-279358e02701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2074D00-B880-43CD-B8E1-C56EDD49A022}">
  <ds:schemaRefs>
    <ds:schemaRef ds:uri="008411a0-26b4-4b22-b686-279358e0270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Harlow Solid Italic</vt:lpstr>
      <vt:lpstr>Office Theme</vt:lpstr>
      <vt:lpstr>Gathering and Interpreting Assessment Data</vt:lpstr>
      <vt:lpstr>Plan assessment methods before a major change</vt:lpstr>
      <vt:lpstr>Assessment Methods    Hint: The simplest approach is almost always the best</vt:lpstr>
      <vt:lpstr>Types of Assessment Evidence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Gathering and interpreting Assessment Data</dc:title>
  <dc:creator>Laura DeHaan</dc:creator>
  <cp:lastModifiedBy>Laura DeHaan</cp:lastModifiedBy>
  <cp:revision>1</cp:revision>
  <dcterms:created xsi:type="dcterms:W3CDTF">2019-05-10T14:39:30Z</dcterms:created>
  <dcterms:modified xsi:type="dcterms:W3CDTF">2019-10-18T15:28:46Z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0x010100580E6410A96C7548A2831553B4E15F36</vt:lpwstr>
  </property>
</Properties>
</file>